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8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9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0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1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2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3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4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5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6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17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18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19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20.xml" ContentType="application/vnd.openxmlformats-officedocument.presentationml.notesSl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21.xml" ContentType="application/vnd.openxmlformats-officedocument.presentationml.notesSl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22.xml" ContentType="application/vnd.openxmlformats-officedocument.presentationml.notesSl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23.xml" ContentType="application/vnd.openxmlformats-officedocument.presentationml.notesSl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notesSlides/notesSlide24.xml" ContentType="application/vnd.openxmlformats-officedocument.presentationml.notesSl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notesSlides/notesSlide25.xml" ContentType="application/vnd.openxmlformats-officedocument.presentationml.notesSlid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notesSlides/notesSlide26.xml" ContentType="application/vnd.openxmlformats-officedocument.presentationml.notesSlid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notesSlides/notesSlide27.xml" ContentType="application/vnd.openxmlformats-officedocument.presentationml.notesSlid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notesSlides/notesSlide28.xml" ContentType="application/vnd.openxmlformats-officedocument.presentationml.notesSlid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notesSlides/notesSlide29.xml" ContentType="application/vnd.openxmlformats-officedocument.presentationml.notesSlid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notesSlides/notesSlide30.xml" ContentType="application/vnd.openxmlformats-officedocument.presentationml.notesSlid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notesSlides/notesSlide31.xml" ContentType="application/vnd.openxmlformats-officedocument.presentationml.notesSlid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notesSlides/notesSlide32.xml" ContentType="application/vnd.openxmlformats-officedocument.presentationml.notesSlid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notesSlides/notesSlide33.xml" ContentType="application/vnd.openxmlformats-officedocument.presentationml.notesSlid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notesSlides/notesSlide34.xml" ContentType="application/vnd.openxmlformats-officedocument.presentationml.notesSlid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notesSlides/notesSlide35.xml" ContentType="application/vnd.openxmlformats-officedocument.presentationml.notesSlid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notesSlides/notesSlide36.xml" ContentType="application/vnd.openxmlformats-officedocument.presentationml.notesSlid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notesSlides/notesSlide37.xml" ContentType="application/vnd.openxmlformats-officedocument.presentationml.notesSlid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notesSlides/notesSlide38.xml" ContentType="application/vnd.openxmlformats-officedocument.presentationml.notesSlid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notesSlides/notesSlide39.xml" ContentType="application/vnd.openxmlformats-officedocument.presentationml.notesSlide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notesSlides/notesSlide40.xml" ContentType="application/vnd.openxmlformats-officedocument.presentationml.notesSlide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7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302" r:id="rId42"/>
    <p:sldId id="304" r:id="rId43"/>
    <p:sldId id="305" r:id="rId44"/>
    <p:sldId id="306" r:id="rId45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65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der.siso\Desktop\encuesta%20de%20Condiciones%20Basicas%20Bavaria%20Neiv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der.siso\Desktop\encuesta%20de%20Condiciones%20Basicas%20Bavaria%20Neiva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der.siso\Desktop\encuesta%20de%20Condiciones%20Basicas%20Bavaria%20Neiva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der.siso\Desktop\encuesta%20de%20Condiciones%20Basicas%20Bavaria%20Neiva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der.siso\Desktop\encuesta%20de%20Condiciones%20Basicas%20Bavaria%20Neiva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der.siso\Desktop\encuesta%20de%20Condiciones%20Basicas%20Bavaria%20Neiva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der.siso\Desktop\encuesta%20de%20Condiciones%20Basicas%20Bavaria%20Neiva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der.siso\Desktop\encuesta%20de%20Condiciones%20Basicas%20Bavaria%20Neiva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der.siso\Desktop\encuesta%20de%20Condiciones%20Basicas%20Bavaria%20Neiva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der.siso\Desktop\encuesta%20de%20Condiciones%20Basicas%20Bavaria%20Neiva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der.siso\Desktop\encuesta%20de%20Condiciones%20Basicas%20Bavaria%20Neiva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der.siso\Desktop\encuesta%20de%20Condiciones%20Basicas%20Bavaria%20Neiv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der.siso\Desktop\encuesta%20de%20Condiciones%20Basicas%20Bavaria%20Neiva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der.siso\Desktop\encuesta%20de%20Condiciones%20Basicas%20Bavaria%20Neiva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der.siso\Desktop\encuesta%20de%20Condiciones%20Basicas%20Bavaria%20Neiva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der.siso\Desktop\encuesta%20de%20Condiciones%20Basicas%20Bavaria%20Neiva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der.siso\Desktop\encuesta%20de%20Condiciones%20Basicas%20Bavaria%20Neiva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der.siso\Desktop\encuesta%20de%20Condiciones%20Basicas%20Bavaria%20Neiva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der.siso\Desktop\encuesta%20de%20Condiciones%20Basicas%20Bavaria%20Neiva.xlsx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der.siso\Desktop\encuesta%20de%20Condiciones%20Basicas%20Bavaria%20Neiva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der.siso\Desktop\encuesta%20de%20Condiciones%20Basicas%20Bavaria%20Neiva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der.siso\Desktop\encuesta%20de%20Condiciones%20Basicas%20Bavaria%20Neiva.xlsx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der.siso\Desktop\encuesta%20de%20Condiciones%20Basicas%20Bavaria%20Neiv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der.siso\Desktop\encuesta%20de%20Condiciones%20Basicas%20Bavaria%20Neiva.xlsx" TargetMode="External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der.siso\Desktop\encuesta%20de%20Condiciones%20Basicas%20Bavaria%20Neiva.xlsx" TargetMode="External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der.siso\Desktop\encuesta%20de%20Condiciones%20Basicas%20Bavaria%20Neiva.xlsx" TargetMode="External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der.siso\Desktop\encuesta%20de%20Condiciones%20Basicas%20Bavaria%20Neiva.xlsx" TargetMode="External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der.siso\Desktop\encuesta%20de%20Condiciones%20Basicas%20Bavaria%20Neiva.xlsx" TargetMode="External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der.siso\Desktop\encuesta%20de%20Condiciones%20Basicas%20Bavaria%20Neiva.xlsx" TargetMode="External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der.siso\Desktop\encuesta%20de%20Condiciones%20Basicas%20Bavaria%20Neiva.xlsx" TargetMode="External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der.siso\Desktop\encuesta%20de%20Condiciones%20Basicas%20Bavaria%20Neiva.xlsx" TargetMode="External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der.siso\Desktop\encuesta%20de%20Condiciones%20Basicas%20Bavaria%20Neiva.xlsx" TargetMode="External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der.siso\Desktop\encuesta%20de%20Condiciones%20Basicas%20Bavaria%20Neiva.xlsx" TargetMode="External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der.siso\Desktop\encuesta%20de%20Condiciones%20Basicas%20Bavaria%20Neiv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der.siso\Desktop\encuesta%20de%20Condiciones%20Basicas%20Bavaria%20Neiva.xlsx" TargetMode="External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der.siso\Desktop\encuesta%20de%20Condiciones%20Basicas%20Bavaria%20Neiv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der.siso\Desktop\encuesta%20de%20Condiciones%20Basicas%20Bavaria%20Neiva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der.siso\Desktop\encuesta%20de%20Condiciones%20Basicas%20Bavaria%20Neiva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der.siso\Desktop\encuesta%20de%20Condiciones%20Basicas%20Bavaria%20Neiva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der.siso\Desktop\encuesta%20de%20Condiciones%20Basicas%20Bavaria%20Neiva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[encuesta de Condiciones Basicas Bavaria Neiva.xlsx]Hoja2!Tabla dinámica1</c:name>
    <c:fmtId val="10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419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419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419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</c:pivotFmt>
    </c:pivotFmts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Hoja2!$B$3</c:f>
              <c:strCache>
                <c:ptCount val="1"/>
                <c:pt idx="0">
                  <c:v>Total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08F-44B1-9024-BB8F1C251B3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08F-44B1-9024-BB8F1C251B3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08F-44B1-9024-BB8F1C251B3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08F-44B1-9024-BB8F1C251B31}"/>
              </c:ext>
            </c:extLst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508F-44B1-9024-BB8F1C251B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419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Hoja2!$A$4:$A$8</c:f>
              <c:strCache>
                <c:ptCount val="4"/>
                <c:pt idx="0">
                  <c:v>ADMINISTRATIVO</c:v>
                </c:pt>
                <c:pt idx="1">
                  <c:v>KA</c:v>
                </c:pt>
                <c:pt idx="2">
                  <c:v>OL</c:v>
                </c:pt>
                <c:pt idx="3">
                  <c:v>UC</c:v>
                </c:pt>
              </c:strCache>
            </c:strRef>
          </c:cat>
          <c:val>
            <c:numRef>
              <c:f>Hoja2!$B$4:$B$8</c:f>
              <c:numCache>
                <c:formatCode>General</c:formatCode>
                <c:ptCount val="4"/>
                <c:pt idx="0">
                  <c:v>12</c:v>
                </c:pt>
                <c:pt idx="1">
                  <c:v>4</c:v>
                </c:pt>
                <c:pt idx="2">
                  <c:v>40</c:v>
                </c:pt>
                <c:pt idx="3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08F-44B1-9024-BB8F1C251B3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51965464"/>
        <c:axId val="851966248"/>
      </c:barChart>
      <c:catAx>
        <c:axId val="851965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419"/>
          </a:p>
        </c:txPr>
        <c:crossAx val="851966248"/>
        <c:crosses val="autoZero"/>
        <c:auto val="1"/>
        <c:lblAlgn val="ctr"/>
        <c:lblOffset val="100"/>
        <c:noMultiLvlLbl val="0"/>
      </c:catAx>
      <c:valAx>
        <c:axId val="8519662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5196546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EF9-4D2E-B0C3-FE0799A8386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EF9-4D2E-B0C3-FE0799A8386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EF9-4D2E-B0C3-FE0799A8386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419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53975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Hoja4!$A$65:$A$67</c:f>
              <c:strCache>
                <c:ptCount val="3"/>
                <c:pt idx="0">
                  <c:v>KA</c:v>
                </c:pt>
                <c:pt idx="1">
                  <c:v>OL</c:v>
                </c:pt>
                <c:pt idx="2">
                  <c:v>UC</c:v>
                </c:pt>
              </c:strCache>
            </c:strRef>
          </c:cat>
          <c:val>
            <c:numRef>
              <c:f>Hoja4!$B$65:$B$67</c:f>
              <c:numCache>
                <c:formatCode>0%</c:formatCode>
                <c:ptCount val="3"/>
                <c:pt idx="0">
                  <c:v>0.97</c:v>
                </c:pt>
                <c:pt idx="1">
                  <c:v>0.95</c:v>
                </c:pt>
                <c:pt idx="2">
                  <c:v>0.94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EF9-4D2E-B0C3-FE0799A838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51969776"/>
        <c:axId val="851968600"/>
      </c:barChart>
      <c:catAx>
        <c:axId val="85196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419"/>
          </a:p>
        </c:txPr>
        <c:crossAx val="851968600"/>
        <c:crosses val="autoZero"/>
        <c:auto val="1"/>
        <c:lblAlgn val="ctr"/>
        <c:lblOffset val="100"/>
        <c:noMultiLvlLbl val="0"/>
      </c:catAx>
      <c:valAx>
        <c:axId val="85196860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851969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3FA-4BA9-9DF9-1221C290857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3FA-4BA9-9DF9-1221C290857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3FA-4BA9-9DF9-1221C290857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419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53975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Hoja4!$A$71:$A$73</c:f>
              <c:strCache>
                <c:ptCount val="3"/>
                <c:pt idx="0">
                  <c:v>KA</c:v>
                </c:pt>
                <c:pt idx="1">
                  <c:v>OL</c:v>
                </c:pt>
                <c:pt idx="2">
                  <c:v>UC</c:v>
                </c:pt>
              </c:strCache>
            </c:strRef>
          </c:cat>
          <c:val>
            <c:numRef>
              <c:f>Hoja4!$B$71:$B$73</c:f>
              <c:numCache>
                <c:formatCode>General</c:formatCode>
                <c:ptCount val="3"/>
                <c:pt idx="0">
                  <c:v>89</c:v>
                </c:pt>
                <c:pt idx="1">
                  <c:v>86</c:v>
                </c:pt>
                <c:pt idx="2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3FA-4BA9-9DF9-1221C290857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87148528"/>
        <c:axId val="787154016"/>
      </c:barChart>
      <c:catAx>
        <c:axId val="787148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419"/>
          </a:p>
        </c:txPr>
        <c:crossAx val="787154016"/>
        <c:crosses val="autoZero"/>
        <c:auto val="1"/>
        <c:lblAlgn val="ctr"/>
        <c:lblOffset val="100"/>
        <c:noMultiLvlLbl val="0"/>
      </c:catAx>
      <c:valAx>
        <c:axId val="7871540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87148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F30-4B62-9957-2669D19E041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F30-4B62-9957-2669D19E041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F30-4B62-9957-2669D19E041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419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53975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Hoja4!$A$78:$A$80</c:f>
              <c:strCache>
                <c:ptCount val="3"/>
                <c:pt idx="0">
                  <c:v>KA</c:v>
                </c:pt>
                <c:pt idx="1">
                  <c:v>OL</c:v>
                </c:pt>
                <c:pt idx="2">
                  <c:v>UC</c:v>
                </c:pt>
              </c:strCache>
            </c:strRef>
          </c:cat>
          <c:val>
            <c:numRef>
              <c:f>Hoja4!$B$78:$B$80</c:f>
              <c:numCache>
                <c:formatCode>0%</c:formatCode>
                <c:ptCount val="3"/>
                <c:pt idx="0">
                  <c:v>0.78</c:v>
                </c:pt>
                <c:pt idx="1">
                  <c:v>0.56000000000000005</c:v>
                </c:pt>
                <c:pt idx="2">
                  <c:v>0.87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F30-4B62-9957-2669D19E041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18685128"/>
        <c:axId val="318689440"/>
      </c:barChart>
      <c:catAx>
        <c:axId val="318685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419"/>
          </a:p>
        </c:txPr>
        <c:crossAx val="318689440"/>
        <c:crosses val="autoZero"/>
        <c:auto val="1"/>
        <c:lblAlgn val="ctr"/>
        <c:lblOffset val="100"/>
        <c:noMultiLvlLbl val="0"/>
      </c:catAx>
      <c:valAx>
        <c:axId val="31868944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18685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7E3-43F6-804F-0A84C71083A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7E3-43F6-804F-0A84C71083A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7E3-43F6-804F-0A84C71083A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419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571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Hoja4!$A$83:$A$85</c:f>
              <c:strCache>
                <c:ptCount val="3"/>
                <c:pt idx="0">
                  <c:v>KA</c:v>
                </c:pt>
                <c:pt idx="1">
                  <c:v>OL</c:v>
                </c:pt>
                <c:pt idx="2">
                  <c:v>UC</c:v>
                </c:pt>
              </c:strCache>
            </c:strRef>
          </c:cat>
          <c:val>
            <c:numRef>
              <c:f>Hoja4!$B$83:$B$85</c:f>
              <c:numCache>
                <c:formatCode>0%</c:formatCode>
                <c:ptCount val="3"/>
                <c:pt idx="0">
                  <c:v>0.98</c:v>
                </c:pt>
                <c:pt idx="1">
                  <c:v>0.99</c:v>
                </c:pt>
                <c:pt idx="2">
                  <c:v>0.98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7E3-43F6-804F-0A84C71083A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83330808"/>
        <c:axId val="783327672"/>
      </c:barChart>
      <c:catAx>
        <c:axId val="783330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419"/>
          </a:p>
        </c:txPr>
        <c:crossAx val="783327672"/>
        <c:crosses val="autoZero"/>
        <c:auto val="1"/>
        <c:lblAlgn val="ctr"/>
        <c:lblOffset val="100"/>
        <c:noMultiLvlLbl val="0"/>
      </c:catAx>
      <c:valAx>
        <c:axId val="78332767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83330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0B2-4210-B401-7D22E803C10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0B2-4210-B401-7D22E803C10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0B2-4210-B401-7D22E803C10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419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6350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Hoja4!$A$88:$A$90</c:f>
              <c:strCache>
                <c:ptCount val="3"/>
                <c:pt idx="0">
                  <c:v>KA</c:v>
                </c:pt>
                <c:pt idx="1">
                  <c:v>OL</c:v>
                </c:pt>
                <c:pt idx="2">
                  <c:v>UC</c:v>
                </c:pt>
              </c:strCache>
            </c:strRef>
          </c:cat>
          <c:val>
            <c:numRef>
              <c:f>Hoja4!$B$88:$B$90</c:f>
              <c:numCache>
                <c:formatCode>0%</c:formatCode>
                <c:ptCount val="3"/>
                <c:pt idx="0">
                  <c:v>0.9</c:v>
                </c:pt>
                <c:pt idx="1">
                  <c:v>0.88</c:v>
                </c:pt>
                <c:pt idx="2">
                  <c:v>0.89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0B2-4210-B401-7D22E803C10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71"/>
        <c:overlap val="-35"/>
        <c:axId val="309510888"/>
        <c:axId val="309511672"/>
      </c:barChart>
      <c:catAx>
        <c:axId val="309510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419"/>
          </a:p>
        </c:txPr>
        <c:crossAx val="309511672"/>
        <c:crosses val="autoZero"/>
        <c:auto val="1"/>
        <c:lblAlgn val="ctr"/>
        <c:lblOffset val="100"/>
        <c:noMultiLvlLbl val="0"/>
      </c:catAx>
      <c:valAx>
        <c:axId val="309511672"/>
        <c:scaling>
          <c:orientation val="minMax"/>
          <c:max val="1"/>
        </c:scaling>
        <c:delete val="1"/>
        <c:axPos val="l"/>
        <c:numFmt formatCode="0%" sourceLinked="1"/>
        <c:majorTickMark val="none"/>
        <c:minorTickMark val="none"/>
        <c:tickLblPos val="nextTo"/>
        <c:crossAx val="309510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C69-459F-AAA6-1AEF0AB0276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C69-459F-AAA6-1AEF0AB0276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C69-459F-AAA6-1AEF0AB0276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419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60325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Hoja4!$A$94:$A$96</c:f>
              <c:strCache>
                <c:ptCount val="3"/>
                <c:pt idx="0">
                  <c:v>KA</c:v>
                </c:pt>
                <c:pt idx="1">
                  <c:v>OL</c:v>
                </c:pt>
                <c:pt idx="2">
                  <c:v>UC</c:v>
                </c:pt>
              </c:strCache>
            </c:strRef>
          </c:cat>
          <c:val>
            <c:numRef>
              <c:f>Hoja4!$B$94:$B$96</c:f>
              <c:numCache>
                <c:formatCode>0%</c:formatCode>
                <c:ptCount val="3"/>
                <c:pt idx="0">
                  <c:v>0.8</c:v>
                </c:pt>
                <c:pt idx="1">
                  <c:v>0.9</c:v>
                </c:pt>
                <c:pt idx="2">
                  <c:v>0.89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C69-459F-AAA6-1AEF0AB0276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51972912"/>
        <c:axId val="851971344"/>
      </c:barChart>
      <c:catAx>
        <c:axId val="851972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419"/>
          </a:p>
        </c:txPr>
        <c:crossAx val="851971344"/>
        <c:crosses val="autoZero"/>
        <c:auto val="1"/>
        <c:lblAlgn val="ctr"/>
        <c:lblOffset val="100"/>
        <c:noMultiLvlLbl val="0"/>
      </c:catAx>
      <c:valAx>
        <c:axId val="851971344"/>
        <c:scaling>
          <c:orientation val="minMax"/>
          <c:max val="1"/>
        </c:scaling>
        <c:delete val="1"/>
        <c:axPos val="l"/>
        <c:numFmt formatCode="0%" sourceLinked="1"/>
        <c:majorTickMark val="none"/>
        <c:minorTickMark val="none"/>
        <c:tickLblPos val="nextTo"/>
        <c:crossAx val="851972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Hoja4!$A$104</c:f>
              <c:strCache>
                <c:ptCount val="1"/>
                <c:pt idx="0">
                  <c:v>OL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80%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7E9-4B9C-B56F-F1814E132C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419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Hoja4!$B$104</c:f>
              <c:numCache>
                <c:formatCode>0%</c:formatCode>
                <c:ptCount val="1"/>
                <c:pt idx="0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7E9-4B9C-B56F-F1814E132C3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26998816"/>
        <c:axId val="727000776"/>
      </c:barChart>
      <c:catAx>
        <c:axId val="726998816"/>
        <c:scaling>
          <c:orientation val="minMax"/>
        </c:scaling>
        <c:delete val="1"/>
        <c:axPos val="b"/>
        <c:majorTickMark val="none"/>
        <c:minorTickMark val="none"/>
        <c:tickLblPos val="nextTo"/>
        <c:crossAx val="727000776"/>
        <c:crosses val="autoZero"/>
        <c:auto val="1"/>
        <c:lblAlgn val="ctr"/>
        <c:lblOffset val="100"/>
        <c:noMultiLvlLbl val="0"/>
      </c:catAx>
      <c:valAx>
        <c:axId val="72700077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26998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Hoja4!$A$112</c:f>
              <c:strCache>
                <c:ptCount val="1"/>
                <c:pt idx="0">
                  <c:v>OL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419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Hoja4!$B$112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52-4B39-8433-B53255D28CE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51953312"/>
        <c:axId val="851952528"/>
      </c:barChart>
      <c:catAx>
        <c:axId val="851953312"/>
        <c:scaling>
          <c:orientation val="minMax"/>
        </c:scaling>
        <c:delete val="1"/>
        <c:axPos val="b"/>
        <c:majorTickMark val="none"/>
        <c:minorTickMark val="none"/>
        <c:tickLblPos val="nextTo"/>
        <c:crossAx val="851952528"/>
        <c:crosses val="autoZero"/>
        <c:auto val="1"/>
        <c:lblAlgn val="ctr"/>
        <c:lblOffset val="100"/>
        <c:noMultiLvlLbl val="0"/>
      </c:catAx>
      <c:valAx>
        <c:axId val="85195252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851953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Hoja4!$A$112</c:f>
              <c:strCache>
                <c:ptCount val="1"/>
                <c:pt idx="0">
                  <c:v>OL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419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Hoja4!$B$112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22-411A-B80B-B215D7D87DC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51956056"/>
        <c:axId val="851963504"/>
      </c:barChart>
      <c:catAx>
        <c:axId val="851956056"/>
        <c:scaling>
          <c:orientation val="minMax"/>
        </c:scaling>
        <c:delete val="1"/>
        <c:axPos val="b"/>
        <c:majorTickMark val="none"/>
        <c:minorTickMark val="none"/>
        <c:tickLblPos val="nextTo"/>
        <c:crossAx val="851963504"/>
        <c:crosses val="autoZero"/>
        <c:auto val="1"/>
        <c:lblAlgn val="ctr"/>
        <c:lblOffset val="100"/>
        <c:noMultiLvlLbl val="0"/>
      </c:catAx>
      <c:valAx>
        <c:axId val="85196350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851956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Hoja4!$A$116</c:f>
              <c:strCache>
                <c:ptCount val="1"/>
                <c:pt idx="0">
                  <c:v>OL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419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Hoja4!$B$116</c:f>
              <c:numCache>
                <c:formatCode>0%</c:formatCode>
                <c:ptCount val="1"/>
                <c:pt idx="0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B1-42B9-A804-6C09663CBF4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51962720"/>
        <c:axId val="851962328"/>
      </c:barChart>
      <c:catAx>
        <c:axId val="851962720"/>
        <c:scaling>
          <c:orientation val="minMax"/>
        </c:scaling>
        <c:delete val="1"/>
        <c:axPos val="b"/>
        <c:majorTickMark val="none"/>
        <c:minorTickMark val="none"/>
        <c:tickLblPos val="nextTo"/>
        <c:crossAx val="851962328"/>
        <c:crosses val="autoZero"/>
        <c:auto val="1"/>
        <c:lblAlgn val="ctr"/>
        <c:lblOffset val="100"/>
        <c:noMultiLvlLbl val="0"/>
      </c:catAx>
      <c:valAx>
        <c:axId val="85196232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851962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419"/>
        </a:p>
      </c:txPr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Hoja4!$B$13</c:f>
              <c:strCache>
                <c:ptCount val="1"/>
                <c:pt idx="0">
                  <c:v> 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B5C-4B98-98D2-1EA36510181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B5C-4B98-98D2-1EA36510181E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B5C-4B98-98D2-1EA36510181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419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53975" cap="rnd">
                <a:solidFill>
                  <a:schemeClr val="accent1"/>
                </a:solidFill>
                <a:prstDash val="sysDot"/>
              </a:ln>
              <a:effectLst/>
            </c:spPr>
            <c:trendlineType val="exp"/>
            <c:dispRSqr val="0"/>
            <c:dispEq val="0"/>
          </c:trendline>
          <c:cat>
            <c:strRef>
              <c:f>Hoja4!$A$14:$A$16</c:f>
              <c:strCache>
                <c:ptCount val="3"/>
                <c:pt idx="0">
                  <c:v>KA</c:v>
                </c:pt>
                <c:pt idx="1">
                  <c:v>OL</c:v>
                </c:pt>
                <c:pt idx="2">
                  <c:v>UC</c:v>
                </c:pt>
              </c:strCache>
            </c:strRef>
          </c:cat>
          <c:val>
            <c:numRef>
              <c:f>Hoja4!$B$14:$B$16</c:f>
              <c:numCache>
                <c:formatCode>0%</c:formatCode>
                <c:ptCount val="3"/>
                <c:pt idx="0">
                  <c:v>0.75</c:v>
                </c:pt>
                <c:pt idx="1">
                  <c:v>1</c:v>
                </c:pt>
                <c:pt idx="2">
                  <c:v>0.81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B5C-4B98-98D2-1EA36510181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51969384"/>
        <c:axId val="851970560"/>
      </c:barChart>
      <c:catAx>
        <c:axId val="851969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419"/>
          </a:p>
        </c:txPr>
        <c:crossAx val="851970560"/>
        <c:crosses val="autoZero"/>
        <c:auto val="1"/>
        <c:lblAlgn val="ctr"/>
        <c:lblOffset val="100"/>
        <c:noMultiLvlLbl val="0"/>
      </c:catAx>
      <c:valAx>
        <c:axId val="85197056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851969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Hoja4!$A$130</c:f>
              <c:strCache>
                <c:ptCount val="1"/>
                <c:pt idx="0">
                  <c:v>OL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67B-49F9-AE58-E6BF89AEA86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419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Hoja4!$B$130</c:f>
              <c:numCache>
                <c:formatCode>0%</c:formatCode>
                <c:ptCount val="1"/>
                <c:pt idx="0">
                  <c:v>0.96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7B-49F9-AE58-E6BF89AEA8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36541264"/>
        <c:axId val="636542048"/>
      </c:barChart>
      <c:catAx>
        <c:axId val="636541264"/>
        <c:scaling>
          <c:orientation val="minMax"/>
        </c:scaling>
        <c:delete val="1"/>
        <c:axPos val="b"/>
        <c:majorTickMark val="none"/>
        <c:minorTickMark val="none"/>
        <c:tickLblPos val="nextTo"/>
        <c:crossAx val="636542048"/>
        <c:crosses val="autoZero"/>
        <c:auto val="1"/>
        <c:lblAlgn val="ctr"/>
        <c:lblOffset val="100"/>
        <c:noMultiLvlLbl val="0"/>
      </c:catAx>
      <c:valAx>
        <c:axId val="63654204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36541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Hoja4!$A$137</c:f>
              <c:strCache>
                <c:ptCount val="1"/>
                <c:pt idx="0">
                  <c:v>OL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419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Hoja4!$B$137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03-4D4A-B5DA-A8891367940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37069176"/>
        <c:axId val="637069960"/>
      </c:barChart>
      <c:catAx>
        <c:axId val="637069176"/>
        <c:scaling>
          <c:orientation val="minMax"/>
        </c:scaling>
        <c:delete val="1"/>
        <c:axPos val="b"/>
        <c:majorTickMark val="none"/>
        <c:minorTickMark val="none"/>
        <c:tickLblPos val="nextTo"/>
        <c:crossAx val="637069960"/>
        <c:crosses val="autoZero"/>
        <c:auto val="1"/>
        <c:lblAlgn val="ctr"/>
        <c:lblOffset val="100"/>
        <c:noMultiLvlLbl val="0"/>
      </c:catAx>
      <c:valAx>
        <c:axId val="63706996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37069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Hoja4!$A$137</c:f>
              <c:strCache>
                <c:ptCount val="1"/>
                <c:pt idx="0">
                  <c:v>OL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419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Hoja4!$B$137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93-45B8-80F8-8A952A6E8A8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18692184"/>
        <c:axId val="318686696"/>
      </c:barChart>
      <c:catAx>
        <c:axId val="318692184"/>
        <c:scaling>
          <c:orientation val="minMax"/>
        </c:scaling>
        <c:delete val="1"/>
        <c:axPos val="b"/>
        <c:majorTickMark val="none"/>
        <c:minorTickMark val="none"/>
        <c:tickLblPos val="nextTo"/>
        <c:crossAx val="318686696"/>
        <c:crosses val="autoZero"/>
        <c:auto val="1"/>
        <c:lblAlgn val="ctr"/>
        <c:lblOffset val="100"/>
        <c:noMultiLvlLbl val="0"/>
      </c:catAx>
      <c:valAx>
        <c:axId val="31868669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18692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10D-471F-A3AA-539827B001D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10D-471F-A3AA-539827B001D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419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47625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Hoja4!$A$158:$A$159</c:f>
              <c:strCache>
                <c:ptCount val="2"/>
                <c:pt idx="0">
                  <c:v>KA</c:v>
                </c:pt>
                <c:pt idx="1">
                  <c:v>OL</c:v>
                </c:pt>
              </c:strCache>
            </c:strRef>
          </c:cat>
          <c:val>
            <c:numRef>
              <c:f>Hoja4!$B$158:$B$159</c:f>
              <c:numCache>
                <c:formatCode>0%</c:formatCode>
                <c:ptCount val="2"/>
                <c:pt idx="0">
                  <c:v>0.98</c:v>
                </c:pt>
                <c:pt idx="1">
                  <c:v>0.99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10D-471F-A3AA-539827B001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51954096"/>
        <c:axId val="851944688"/>
      </c:barChart>
      <c:catAx>
        <c:axId val="851954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419"/>
          </a:p>
        </c:txPr>
        <c:crossAx val="851944688"/>
        <c:crosses val="autoZero"/>
        <c:auto val="1"/>
        <c:lblAlgn val="ctr"/>
        <c:lblOffset val="100"/>
        <c:noMultiLvlLbl val="0"/>
      </c:catAx>
      <c:valAx>
        <c:axId val="85194468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85195409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37B-4DD2-8E2F-2D941BCFC48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37B-4DD2-8E2F-2D941BCFC48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419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5080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Hoja4!$A$168:$A$169</c:f>
              <c:strCache>
                <c:ptCount val="2"/>
                <c:pt idx="0">
                  <c:v>KA</c:v>
                </c:pt>
                <c:pt idx="1">
                  <c:v>UC</c:v>
                </c:pt>
              </c:strCache>
            </c:strRef>
          </c:cat>
          <c:val>
            <c:numRef>
              <c:f>Hoja4!$B$168:$B$169</c:f>
              <c:numCache>
                <c:formatCode>0%</c:formatCode>
                <c:ptCount val="2"/>
                <c:pt idx="0">
                  <c:v>0.99</c:v>
                </c:pt>
                <c:pt idx="1">
                  <c:v>0.97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37B-4DD2-8E2F-2D941BCFC48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10014032"/>
        <c:axId val="310023832"/>
      </c:barChart>
      <c:catAx>
        <c:axId val="310014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419"/>
          </a:p>
        </c:txPr>
        <c:crossAx val="310023832"/>
        <c:crossesAt val="0.96000000000000008"/>
        <c:auto val="1"/>
        <c:lblAlgn val="ctr"/>
        <c:lblOffset val="100"/>
        <c:noMultiLvlLbl val="0"/>
      </c:catAx>
      <c:valAx>
        <c:axId val="31002383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10014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FC0-4C5E-8D06-432D4A237EE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419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60325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Hoja4!$A$175:$A$176</c:f>
              <c:strCache>
                <c:ptCount val="2"/>
                <c:pt idx="0">
                  <c:v>KA</c:v>
                </c:pt>
                <c:pt idx="1">
                  <c:v>UC</c:v>
                </c:pt>
              </c:strCache>
            </c:strRef>
          </c:cat>
          <c:val>
            <c:numRef>
              <c:f>Hoja4!$B$175:$B$176</c:f>
              <c:numCache>
                <c:formatCode>0%</c:formatCode>
                <c:ptCount val="2"/>
                <c:pt idx="0">
                  <c:v>0.98</c:v>
                </c:pt>
                <c:pt idx="1">
                  <c:v>0.85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FC0-4C5E-8D06-432D4A237E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83326888"/>
        <c:axId val="783323360"/>
      </c:barChart>
      <c:catAx>
        <c:axId val="783326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419"/>
          </a:p>
        </c:txPr>
        <c:crossAx val="783323360"/>
        <c:crosses val="autoZero"/>
        <c:auto val="1"/>
        <c:lblAlgn val="ctr"/>
        <c:lblOffset val="100"/>
        <c:noMultiLvlLbl val="0"/>
      </c:catAx>
      <c:valAx>
        <c:axId val="78332336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83326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19D-4E68-938D-E7CD89FE9AD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19D-4E68-938D-E7CD89FE9AD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19D-4E68-938D-E7CD89FE9AD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419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73025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Hoja4!$A$184:$A$186</c:f>
              <c:strCache>
                <c:ptCount val="3"/>
                <c:pt idx="0">
                  <c:v>KA</c:v>
                </c:pt>
                <c:pt idx="1">
                  <c:v>OL</c:v>
                </c:pt>
                <c:pt idx="2">
                  <c:v>UC</c:v>
                </c:pt>
              </c:strCache>
            </c:strRef>
          </c:cat>
          <c:val>
            <c:numRef>
              <c:f>Hoja4!$B$184:$B$186</c:f>
              <c:numCache>
                <c:formatCode>0%</c:formatCode>
                <c:ptCount val="3"/>
                <c:pt idx="0">
                  <c:v>0.99</c:v>
                </c:pt>
                <c:pt idx="1">
                  <c:v>0.94</c:v>
                </c:pt>
                <c:pt idx="2">
                  <c:v>0.98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19D-4E68-938D-E7CD89FE9A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30343744"/>
        <c:axId val="630342176"/>
      </c:barChart>
      <c:catAx>
        <c:axId val="630343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419"/>
          </a:p>
        </c:txPr>
        <c:crossAx val="630342176"/>
        <c:crosses val="autoZero"/>
        <c:auto val="1"/>
        <c:lblAlgn val="ctr"/>
        <c:lblOffset val="100"/>
        <c:noMultiLvlLbl val="0"/>
      </c:catAx>
      <c:valAx>
        <c:axId val="63034217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30343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F19-46E3-B6C5-357F7FBD390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F19-46E3-B6C5-357F7FBD390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F19-46E3-B6C5-357F7FBD390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419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571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Hoja4!$A$206:$A$208</c:f>
              <c:strCache>
                <c:ptCount val="3"/>
                <c:pt idx="0">
                  <c:v>KA</c:v>
                </c:pt>
                <c:pt idx="1">
                  <c:v>OL</c:v>
                </c:pt>
                <c:pt idx="2">
                  <c:v>UC</c:v>
                </c:pt>
              </c:strCache>
            </c:strRef>
          </c:cat>
          <c:val>
            <c:numRef>
              <c:f>Hoja4!$B$206:$B$208</c:f>
              <c:numCache>
                <c:formatCode>0%</c:formatCode>
                <c:ptCount val="3"/>
                <c:pt idx="0">
                  <c:v>0.99</c:v>
                </c:pt>
                <c:pt idx="1">
                  <c:v>0.94</c:v>
                </c:pt>
                <c:pt idx="2">
                  <c:v>0.67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F19-46E3-B6C5-357F7FBD390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51959192"/>
        <c:axId val="851959584"/>
      </c:barChart>
      <c:catAx>
        <c:axId val="851959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419"/>
          </a:p>
        </c:txPr>
        <c:crossAx val="851959584"/>
        <c:crosses val="autoZero"/>
        <c:auto val="1"/>
        <c:lblAlgn val="ctr"/>
        <c:lblOffset val="100"/>
        <c:noMultiLvlLbl val="0"/>
      </c:catAx>
      <c:valAx>
        <c:axId val="85195958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851959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D01-43F6-804F-7230949CCA6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D01-43F6-804F-7230949CCA6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419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60325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Hoja4!$A$223:$A$224</c:f>
              <c:strCache>
                <c:ptCount val="2"/>
                <c:pt idx="0">
                  <c:v>KA</c:v>
                </c:pt>
                <c:pt idx="1">
                  <c:v>UC</c:v>
                </c:pt>
              </c:strCache>
            </c:strRef>
          </c:cat>
          <c:val>
            <c:numRef>
              <c:f>Hoja4!$B$223:$B$224</c:f>
              <c:numCache>
                <c:formatCode>0%</c:formatCode>
                <c:ptCount val="2"/>
                <c:pt idx="0">
                  <c:v>1</c:v>
                </c:pt>
                <c:pt idx="1">
                  <c:v>0.85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D01-43F6-804F-7230949CCA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1188336"/>
        <c:axId val="101188728"/>
      </c:barChart>
      <c:catAx>
        <c:axId val="101188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419"/>
          </a:p>
        </c:txPr>
        <c:crossAx val="101188728"/>
        <c:crosses val="autoZero"/>
        <c:auto val="1"/>
        <c:lblAlgn val="ctr"/>
        <c:lblOffset val="100"/>
        <c:noMultiLvlLbl val="0"/>
      </c:catAx>
      <c:valAx>
        <c:axId val="10118872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01188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128-4E2B-8D2A-A41A9543568F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128-4E2B-8D2A-A41A9543568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419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571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Hoja4!$A$234:$A$236</c:f>
              <c:strCache>
                <c:ptCount val="3"/>
                <c:pt idx="0">
                  <c:v>KA</c:v>
                </c:pt>
                <c:pt idx="1">
                  <c:v>OL</c:v>
                </c:pt>
                <c:pt idx="2">
                  <c:v>UC</c:v>
                </c:pt>
              </c:strCache>
            </c:strRef>
          </c:cat>
          <c:val>
            <c:numRef>
              <c:f>Hoja4!$B$234:$B$236</c:f>
              <c:numCache>
                <c:formatCode>0%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128-4E2B-8D2A-A41A9543568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10026184"/>
        <c:axId val="310026968"/>
      </c:barChart>
      <c:catAx>
        <c:axId val="310026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419"/>
          </a:p>
        </c:txPr>
        <c:crossAx val="310026968"/>
        <c:crosses val="autoZero"/>
        <c:auto val="1"/>
        <c:lblAlgn val="ctr"/>
        <c:lblOffset val="100"/>
        <c:noMultiLvlLbl val="0"/>
      </c:catAx>
      <c:valAx>
        <c:axId val="31002696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10026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403056400700759E-2"/>
          <c:y val="2.1078452878487596E-2"/>
          <c:w val="0.90542351187583037"/>
          <c:h val="0.90834636084924769"/>
        </c:manualLayout>
      </c:layout>
      <c:barChart>
        <c:barDir val="col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4B5-4DD4-9C23-D051B52652F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4B5-4DD4-9C23-D051B52652F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4B5-4DD4-9C23-D051B52652F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419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57150" cap="rnd">
                <a:solidFill>
                  <a:schemeClr val="accent1"/>
                </a:solidFill>
                <a:prstDash val="sysDot"/>
              </a:ln>
              <a:effectLst/>
            </c:spPr>
            <c:trendlineType val="exp"/>
            <c:dispRSqr val="0"/>
            <c:dispEq val="0"/>
          </c:trendline>
          <c:cat>
            <c:strRef>
              <c:f>Hoja4!$A$21:$A$23</c:f>
              <c:strCache>
                <c:ptCount val="3"/>
                <c:pt idx="0">
                  <c:v>KA</c:v>
                </c:pt>
                <c:pt idx="1">
                  <c:v>OL</c:v>
                </c:pt>
                <c:pt idx="2">
                  <c:v>UC</c:v>
                </c:pt>
              </c:strCache>
            </c:strRef>
          </c:cat>
          <c:val>
            <c:numRef>
              <c:f>Hoja4!$B$21:$B$23</c:f>
              <c:numCache>
                <c:formatCode>0%</c:formatCode>
                <c:ptCount val="3"/>
                <c:pt idx="0">
                  <c:v>1</c:v>
                </c:pt>
                <c:pt idx="1">
                  <c:v>0.86486486486486491</c:v>
                </c:pt>
                <c:pt idx="2">
                  <c:v>0.89130434782608692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4B5-4DD4-9C23-D051B52652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8686304"/>
        <c:axId val="318690616"/>
      </c:barChart>
      <c:catAx>
        <c:axId val="318686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419"/>
          </a:p>
        </c:txPr>
        <c:crossAx val="318690616"/>
        <c:crosses val="autoZero"/>
        <c:auto val="1"/>
        <c:lblAlgn val="ctr"/>
        <c:lblOffset val="100"/>
        <c:noMultiLvlLbl val="0"/>
      </c:catAx>
      <c:valAx>
        <c:axId val="31869061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18686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251-4427-8228-30BEA901722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419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53975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Hoja4!$A$248:$A$249</c:f>
              <c:strCache>
                <c:ptCount val="2"/>
                <c:pt idx="0">
                  <c:v>KA</c:v>
                </c:pt>
                <c:pt idx="1">
                  <c:v>UC</c:v>
                </c:pt>
              </c:strCache>
            </c:strRef>
          </c:cat>
          <c:val>
            <c:numRef>
              <c:f>Hoja4!$B$248:$B$249</c:f>
              <c:numCache>
                <c:formatCode>0%</c:formatCode>
                <c:ptCount val="2"/>
                <c:pt idx="0">
                  <c:v>1</c:v>
                </c:pt>
                <c:pt idx="1">
                  <c:v>0.76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251-4427-8228-30BEA90172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5716960"/>
        <c:axId val="315714216"/>
      </c:barChart>
      <c:catAx>
        <c:axId val="315716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419"/>
          </a:p>
        </c:txPr>
        <c:crossAx val="315714216"/>
        <c:crosses val="autoZero"/>
        <c:auto val="1"/>
        <c:lblAlgn val="ctr"/>
        <c:lblOffset val="100"/>
        <c:noMultiLvlLbl val="0"/>
      </c:catAx>
      <c:valAx>
        <c:axId val="31571421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15716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2AF-48F3-9EDA-920BA589B6C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2AF-48F3-9EDA-920BA589B6C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419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444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Hoja4!$A$261:$A$263</c:f>
              <c:strCache>
                <c:ptCount val="3"/>
                <c:pt idx="0">
                  <c:v>KA</c:v>
                </c:pt>
                <c:pt idx="1">
                  <c:v>OL</c:v>
                </c:pt>
                <c:pt idx="2">
                  <c:v>UC</c:v>
                </c:pt>
              </c:strCache>
            </c:strRef>
          </c:cat>
          <c:val>
            <c:numRef>
              <c:f>Hoja4!$B$261:$B$263</c:f>
              <c:numCache>
                <c:formatCode>0%</c:formatCode>
                <c:ptCount val="3"/>
                <c:pt idx="0">
                  <c:v>1</c:v>
                </c:pt>
                <c:pt idx="1">
                  <c:v>0.97</c:v>
                </c:pt>
                <c:pt idx="2">
                  <c:v>0.91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2AF-48F3-9EDA-920BA589B6C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39282000"/>
        <c:axId val="639282392"/>
      </c:barChart>
      <c:catAx>
        <c:axId val="639282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419"/>
          </a:p>
        </c:txPr>
        <c:crossAx val="639282392"/>
        <c:crosses val="autoZero"/>
        <c:auto val="1"/>
        <c:lblAlgn val="ctr"/>
        <c:lblOffset val="100"/>
        <c:noMultiLvlLbl val="0"/>
      </c:catAx>
      <c:valAx>
        <c:axId val="63928239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39282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199-4C5C-8678-CE22D38F913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419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60325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Hoja4!$A$271:$A$272</c:f>
              <c:strCache>
                <c:ptCount val="2"/>
                <c:pt idx="0">
                  <c:v>KA</c:v>
                </c:pt>
                <c:pt idx="1">
                  <c:v>UC</c:v>
                </c:pt>
              </c:strCache>
            </c:strRef>
          </c:cat>
          <c:val>
            <c:numRef>
              <c:f>Hoja4!$B$271:$B$272</c:f>
              <c:numCache>
                <c:formatCode>0%</c:formatCode>
                <c:ptCount val="2"/>
                <c:pt idx="0">
                  <c:v>0.9</c:v>
                </c:pt>
                <c:pt idx="1">
                  <c:v>0.77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199-4C5C-8678-CE22D38F91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51968992"/>
        <c:axId val="851973696"/>
      </c:barChart>
      <c:catAx>
        <c:axId val="851968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419"/>
          </a:p>
        </c:txPr>
        <c:crossAx val="851973696"/>
        <c:crosses val="autoZero"/>
        <c:auto val="1"/>
        <c:lblAlgn val="ctr"/>
        <c:lblOffset val="100"/>
        <c:noMultiLvlLbl val="0"/>
      </c:catAx>
      <c:valAx>
        <c:axId val="85197369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851968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spPr>
            <a:solidFill>
              <a:srgbClr val="FFC0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A0C-4902-9737-2E63337CB1F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A0C-4902-9737-2E63337CB1FF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A0C-4902-9737-2E63337CB1F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419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6350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Hoja4!$A$282:$A$284</c:f>
              <c:strCache>
                <c:ptCount val="3"/>
                <c:pt idx="0">
                  <c:v>KA</c:v>
                </c:pt>
                <c:pt idx="1">
                  <c:v>OL</c:v>
                </c:pt>
                <c:pt idx="2">
                  <c:v>UC</c:v>
                </c:pt>
              </c:strCache>
            </c:strRef>
          </c:cat>
          <c:val>
            <c:numRef>
              <c:f>Hoja4!$B$282:$B$284</c:f>
              <c:numCache>
                <c:formatCode>0%</c:formatCode>
                <c:ptCount val="3"/>
                <c:pt idx="0">
                  <c:v>1</c:v>
                </c:pt>
                <c:pt idx="1">
                  <c:v>0.79</c:v>
                </c:pt>
                <c:pt idx="2">
                  <c:v>0.87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A0C-4902-9737-2E63337CB1F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1535112"/>
        <c:axId val="101531584"/>
      </c:barChart>
      <c:catAx>
        <c:axId val="101535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419"/>
          </a:p>
        </c:txPr>
        <c:crossAx val="101531584"/>
        <c:crosses val="autoZero"/>
        <c:auto val="1"/>
        <c:lblAlgn val="ctr"/>
        <c:lblOffset val="100"/>
        <c:noMultiLvlLbl val="0"/>
      </c:catAx>
      <c:valAx>
        <c:axId val="10153158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01535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D9C-4D74-870B-D22330138A3C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D9C-4D74-870B-D22330138A3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419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53975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Hoja4!$A$294:$A$295</c:f>
              <c:strCache>
                <c:ptCount val="2"/>
                <c:pt idx="0">
                  <c:v>KA</c:v>
                </c:pt>
                <c:pt idx="1">
                  <c:v>UC</c:v>
                </c:pt>
              </c:strCache>
            </c:strRef>
          </c:cat>
          <c:val>
            <c:numRef>
              <c:f>Hoja4!$B$294:$B$295</c:f>
              <c:numCache>
                <c:formatCode>0%</c:formatCode>
                <c:ptCount val="2"/>
                <c:pt idx="0">
                  <c:v>1</c:v>
                </c:pt>
                <c:pt idx="1">
                  <c:v>0.94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D9C-4D74-870B-D22330138A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31951720"/>
        <c:axId val="631952896"/>
      </c:barChart>
      <c:catAx>
        <c:axId val="631951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419"/>
          </a:p>
        </c:txPr>
        <c:crossAx val="631952896"/>
        <c:crosses val="autoZero"/>
        <c:auto val="1"/>
        <c:lblAlgn val="ctr"/>
        <c:lblOffset val="100"/>
        <c:noMultiLvlLbl val="0"/>
      </c:catAx>
      <c:valAx>
        <c:axId val="63195289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31951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C59-416B-A369-C99CA013B17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419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60325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Hoja4!$A$304:$A$305</c:f>
              <c:strCache>
                <c:ptCount val="2"/>
                <c:pt idx="0">
                  <c:v>KA</c:v>
                </c:pt>
                <c:pt idx="1">
                  <c:v>UC</c:v>
                </c:pt>
              </c:strCache>
            </c:strRef>
          </c:cat>
          <c:val>
            <c:numRef>
              <c:f>Hoja4!$B$304:$B$305</c:f>
              <c:numCache>
                <c:formatCode>0%</c:formatCode>
                <c:ptCount val="2"/>
                <c:pt idx="0">
                  <c:v>0.95</c:v>
                </c:pt>
                <c:pt idx="1">
                  <c:v>0.96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C59-416B-A369-C99CA013B1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2870016"/>
        <c:axId val="182862568"/>
      </c:barChart>
      <c:catAx>
        <c:axId val="182870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419"/>
          </a:p>
        </c:txPr>
        <c:crossAx val="182862568"/>
        <c:crosses val="autoZero"/>
        <c:auto val="1"/>
        <c:lblAlgn val="ctr"/>
        <c:lblOffset val="100"/>
        <c:noMultiLvlLbl val="0"/>
      </c:catAx>
      <c:valAx>
        <c:axId val="18286256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82870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71C-403A-95E2-7B802AFB5DB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71C-403A-95E2-7B802AFB5DBE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71C-403A-95E2-7B802AFB5DB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419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53975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Hoja4!$A$316:$A$318</c:f>
              <c:strCache>
                <c:ptCount val="3"/>
                <c:pt idx="0">
                  <c:v>KA</c:v>
                </c:pt>
                <c:pt idx="1">
                  <c:v>OL</c:v>
                </c:pt>
                <c:pt idx="2">
                  <c:v>UC</c:v>
                </c:pt>
              </c:strCache>
            </c:strRef>
          </c:cat>
          <c:val>
            <c:numRef>
              <c:f>Hoja4!$B$316:$B$318</c:f>
              <c:numCache>
                <c:formatCode>0%</c:formatCode>
                <c:ptCount val="3"/>
                <c:pt idx="0">
                  <c:v>1</c:v>
                </c:pt>
                <c:pt idx="1">
                  <c:v>0.99</c:v>
                </c:pt>
                <c:pt idx="2">
                  <c:v>0.97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71C-403A-95E2-7B802AFB5DB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10018736"/>
        <c:axId val="310023440"/>
      </c:barChart>
      <c:catAx>
        <c:axId val="310018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419"/>
          </a:p>
        </c:txPr>
        <c:crossAx val="310023440"/>
        <c:crosses val="autoZero"/>
        <c:auto val="1"/>
        <c:lblAlgn val="ctr"/>
        <c:lblOffset val="100"/>
        <c:noMultiLvlLbl val="0"/>
      </c:catAx>
      <c:valAx>
        <c:axId val="31002344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10018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6C3-4BFC-BFCC-7A175D96CCA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6C3-4BFC-BFCC-7A175D96CCA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419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63500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Hoja4!$A$336:$A$338</c:f>
              <c:strCache>
                <c:ptCount val="3"/>
                <c:pt idx="0">
                  <c:v>KA</c:v>
                </c:pt>
                <c:pt idx="1">
                  <c:v>OL</c:v>
                </c:pt>
                <c:pt idx="2">
                  <c:v>UC</c:v>
                </c:pt>
              </c:strCache>
            </c:strRef>
          </c:cat>
          <c:val>
            <c:numRef>
              <c:f>Hoja4!$B$336:$B$338</c:f>
              <c:numCache>
                <c:formatCode>0%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6C3-4BFC-BFCC-7A175D96CCA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8560120"/>
        <c:axId val="178558944"/>
      </c:barChart>
      <c:catAx>
        <c:axId val="178560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419"/>
          </a:p>
        </c:txPr>
        <c:crossAx val="178558944"/>
        <c:crosses val="autoZero"/>
        <c:auto val="1"/>
        <c:lblAlgn val="ctr"/>
        <c:lblOffset val="100"/>
        <c:noMultiLvlLbl val="0"/>
      </c:catAx>
      <c:valAx>
        <c:axId val="17855894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78560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4.2483663546946854E-2"/>
          <c:w val="0.96748273291219944"/>
          <c:h val="0.8747083168252660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C3A-4474-BFCD-E0835D744F85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C3A-4474-BFCD-E0835D744F8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419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79375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Hoja4!$A$346:$A$348</c:f>
              <c:strCache>
                <c:ptCount val="3"/>
                <c:pt idx="0">
                  <c:v>KA</c:v>
                </c:pt>
                <c:pt idx="1">
                  <c:v>OL</c:v>
                </c:pt>
                <c:pt idx="2">
                  <c:v>UC</c:v>
                </c:pt>
              </c:strCache>
            </c:strRef>
          </c:cat>
          <c:val>
            <c:numRef>
              <c:f>Hoja4!$B$346:$B$348</c:f>
              <c:numCache>
                <c:formatCode>0%</c:formatCode>
                <c:ptCount val="3"/>
                <c:pt idx="0">
                  <c:v>1</c:v>
                </c:pt>
                <c:pt idx="1">
                  <c:v>0.81</c:v>
                </c:pt>
                <c:pt idx="2">
                  <c:v>0.83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C3A-4474-BFCD-E0835D744F8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45169440"/>
        <c:axId val="1145170224"/>
      </c:barChart>
      <c:catAx>
        <c:axId val="1145169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419"/>
          </a:p>
        </c:txPr>
        <c:crossAx val="1145170224"/>
        <c:crosses val="autoZero"/>
        <c:auto val="1"/>
        <c:lblAlgn val="ctr"/>
        <c:lblOffset val="100"/>
        <c:noMultiLvlLbl val="0"/>
      </c:catAx>
      <c:valAx>
        <c:axId val="114517022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145169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B24-42DB-A8A7-4BB2BCCF5F85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B24-42DB-A8A7-4BB2BCCF5F85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B24-42DB-A8A7-4BB2BCCF5F8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419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53975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Hoja4!$A$368:$A$370</c:f>
              <c:strCache>
                <c:ptCount val="3"/>
                <c:pt idx="0">
                  <c:v>KA</c:v>
                </c:pt>
                <c:pt idx="1">
                  <c:v>OL</c:v>
                </c:pt>
                <c:pt idx="2">
                  <c:v>UC</c:v>
                </c:pt>
              </c:strCache>
            </c:strRef>
          </c:cat>
          <c:val>
            <c:numRef>
              <c:f>Hoja4!$B$368:$B$370</c:f>
              <c:numCache>
                <c:formatCode>0%</c:formatCode>
                <c:ptCount val="3"/>
                <c:pt idx="0">
                  <c:v>1</c:v>
                </c:pt>
                <c:pt idx="1">
                  <c:v>0.76</c:v>
                </c:pt>
                <c:pt idx="2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B24-42DB-A8A7-4BB2BCCF5F8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87146568"/>
        <c:axId val="787147352"/>
      </c:barChart>
      <c:catAx>
        <c:axId val="787146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419"/>
          </a:p>
        </c:txPr>
        <c:crossAx val="787147352"/>
        <c:crosses val="autoZero"/>
        <c:auto val="1"/>
        <c:lblAlgn val="ctr"/>
        <c:lblOffset val="100"/>
        <c:noMultiLvlLbl val="0"/>
      </c:catAx>
      <c:valAx>
        <c:axId val="78714735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87146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FDA-4F55-9D0C-327A52082D3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FDA-4F55-9D0C-327A52082D3D}"/>
              </c:ext>
            </c:extLst>
          </c:dPt>
          <c:dPt>
            <c:idx val="2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FDA-4F55-9D0C-327A52082D3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419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53975" cap="rnd" cmpd="sng">
                <a:solidFill>
                  <a:schemeClr val="accent1"/>
                </a:solidFill>
                <a:prstDash val="sysDot"/>
              </a:ln>
              <a:effectLst/>
            </c:spPr>
            <c:trendlineType val="exp"/>
            <c:dispRSqr val="0"/>
            <c:dispEq val="0"/>
          </c:trendline>
          <c:cat>
            <c:strRef>
              <c:f>Hoja4!$A$34:$A$36</c:f>
              <c:strCache>
                <c:ptCount val="3"/>
                <c:pt idx="0">
                  <c:v>KA</c:v>
                </c:pt>
                <c:pt idx="1">
                  <c:v>OL</c:v>
                </c:pt>
                <c:pt idx="2">
                  <c:v>UC</c:v>
                </c:pt>
              </c:strCache>
            </c:strRef>
          </c:cat>
          <c:val>
            <c:numRef>
              <c:f>Hoja4!$B$28:$B$30</c:f>
              <c:numCache>
                <c:formatCode>0%</c:formatCode>
                <c:ptCount val="3"/>
                <c:pt idx="0">
                  <c:v>0.92</c:v>
                </c:pt>
                <c:pt idx="1">
                  <c:v>0.93</c:v>
                </c:pt>
                <c:pt idx="2">
                  <c:v>0.94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FDA-4F55-9D0C-327A52082D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26996464"/>
        <c:axId val="727001168"/>
      </c:barChart>
      <c:catAx>
        <c:axId val="726996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419"/>
          </a:p>
        </c:txPr>
        <c:crossAx val="727001168"/>
        <c:crosses val="autoZero"/>
        <c:auto val="1"/>
        <c:lblAlgn val="ctr"/>
        <c:lblOffset val="100"/>
        <c:noMultiLvlLbl val="0"/>
      </c:catAx>
      <c:valAx>
        <c:axId val="72700116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26996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9A7-46FB-8E25-68DFD38DC47C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9A7-46FB-8E25-68DFD38DC47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9A7-46FB-8E25-68DFD38DC47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419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571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Hoja4!$A$377:$A$379</c:f>
              <c:strCache>
                <c:ptCount val="3"/>
                <c:pt idx="0">
                  <c:v>KA</c:v>
                </c:pt>
                <c:pt idx="1">
                  <c:v>OL</c:v>
                </c:pt>
                <c:pt idx="2">
                  <c:v>UC</c:v>
                </c:pt>
              </c:strCache>
            </c:strRef>
          </c:cat>
          <c:val>
            <c:numRef>
              <c:f>Hoja4!$B$377:$B$379</c:f>
              <c:numCache>
                <c:formatCode>0%</c:formatCode>
                <c:ptCount val="3"/>
                <c:pt idx="0">
                  <c:v>1</c:v>
                </c:pt>
                <c:pt idx="1">
                  <c:v>0.91</c:v>
                </c:pt>
                <c:pt idx="2">
                  <c:v>0.89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9A7-46FB-8E25-68DFD38DC4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2867664"/>
        <c:axId val="182864920"/>
      </c:barChart>
      <c:catAx>
        <c:axId val="182867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419"/>
          </a:p>
        </c:txPr>
        <c:crossAx val="182864920"/>
        <c:crosses val="autoZero"/>
        <c:auto val="1"/>
        <c:lblAlgn val="ctr"/>
        <c:lblOffset val="100"/>
        <c:noMultiLvlLbl val="0"/>
      </c:catAx>
      <c:valAx>
        <c:axId val="18286492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82867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8A3-450F-9C0A-6A327F354AEE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8A3-450F-9C0A-6A327F354AEE}"/>
              </c:ext>
            </c:extLst>
          </c:dPt>
          <c:dPt>
            <c:idx val="2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8A3-450F-9C0A-6A327F354AE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419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571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Hoja4!$A$34:$A$36</c:f>
              <c:strCache>
                <c:ptCount val="3"/>
                <c:pt idx="0">
                  <c:v>KA</c:v>
                </c:pt>
                <c:pt idx="1">
                  <c:v>OL</c:v>
                </c:pt>
                <c:pt idx="2">
                  <c:v>UC</c:v>
                </c:pt>
              </c:strCache>
            </c:strRef>
          </c:cat>
          <c:val>
            <c:numRef>
              <c:f>Hoja4!$B$34:$B$36</c:f>
              <c:numCache>
                <c:formatCode>0%</c:formatCode>
                <c:ptCount val="3"/>
                <c:pt idx="0">
                  <c:v>0.91</c:v>
                </c:pt>
                <c:pt idx="1">
                  <c:v>0.85</c:v>
                </c:pt>
                <c:pt idx="2">
                  <c:v>0.84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8A3-450F-9C0A-6A327F354AE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26995680"/>
        <c:axId val="726996072"/>
      </c:barChart>
      <c:catAx>
        <c:axId val="726995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419"/>
          </a:p>
        </c:txPr>
        <c:crossAx val="726996072"/>
        <c:crosses val="autoZero"/>
        <c:auto val="1"/>
        <c:lblAlgn val="ctr"/>
        <c:lblOffset val="100"/>
        <c:noMultiLvlLbl val="0"/>
      </c:catAx>
      <c:valAx>
        <c:axId val="72699607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26995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FD1-4C5F-9CB3-E2D2532C362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FD1-4C5F-9CB3-E2D2532C3629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FD1-4C5F-9CB3-E2D2532C362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419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53975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Hoja4!$A$45:$A$47</c:f>
              <c:strCache>
                <c:ptCount val="3"/>
                <c:pt idx="0">
                  <c:v>KA</c:v>
                </c:pt>
                <c:pt idx="1">
                  <c:v>OL</c:v>
                </c:pt>
                <c:pt idx="2">
                  <c:v>UC</c:v>
                </c:pt>
              </c:strCache>
            </c:strRef>
          </c:cat>
          <c:val>
            <c:numRef>
              <c:f>Hoja4!$B$45:$B$47</c:f>
              <c:numCache>
                <c:formatCode>0%</c:formatCode>
                <c:ptCount val="3"/>
                <c:pt idx="0">
                  <c:v>0.86</c:v>
                </c:pt>
                <c:pt idx="1">
                  <c:v>0.87</c:v>
                </c:pt>
                <c:pt idx="2">
                  <c:v>0.84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FD1-4C5F-9CB3-E2D2532C36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51953704"/>
        <c:axId val="851955664"/>
      </c:barChart>
      <c:catAx>
        <c:axId val="851953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419"/>
          </a:p>
        </c:txPr>
        <c:crossAx val="851955664"/>
        <c:crosses val="autoZero"/>
        <c:auto val="1"/>
        <c:lblAlgn val="ctr"/>
        <c:lblOffset val="100"/>
        <c:noMultiLvlLbl val="0"/>
      </c:catAx>
      <c:valAx>
        <c:axId val="85195566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851953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444444444444446E-2"/>
          <c:y val="7.407407407407407E-2"/>
          <c:w val="0.93888888888888888"/>
          <c:h val="0.8416746864975212"/>
        </c:manualLayout>
      </c:layout>
      <c:barChart>
        <c:barDir val="col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5F5-419E-8538-CF456548716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5F5-419E-8538-CF456548716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5F5-419E-8538-CF456548716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419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53975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Hoja4!$A$50:$A$52</c:f>
              <c:strCache>
                <c:ptCount val="3"/>
                <c:pt idx="0">
                  <c:v>KA</c:v>
                </c:pt>
                <c:pt idx="1">
                  <c:v>OL</c:v>
                </c:pt>
                <c:pt idx="2">
                  <c:v>UC</c:v>
                </c:pt>
              </c:strCache>
            </c:strRef>
          </c:cat>
          <c:val>
            <c:numRef>
              <c:f>Hoja4!$B$50:$B$52</c:f>
              <c:numCache>
                <c:formatCode>0%</c:formatCode>
                <c:ptCount val="3"/>
                <c:pt idx="0">
                  <c:v>0.88</c:v>
                </c:pt>
                <c:pt idx="1">
                  <c:v>0.9</c:v>
                </c:pt>
                <c:pt idx="2">
                  <c:v>0.87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5F5-419E-8538-CF45654871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51963112"/>
        <c:axId val="851960760"/>
      </c:barChart>
      <c:catAx>
        <c:axId val="851963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419"/>
          </a:p>
        </c:txPr>
        <c:crossAx val="851960760"/>
        <c:crosses val="autoZero"/>
        <c:auto val="1"/>
        <c:lblAlgn val="ctr"/>
        <c:lblOffset val="100"/>
        <c:noMultiLvlLbl val="0"/>
      </c:catAx>
      <c:valAx>
        <c:axId val="85196076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851963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B81-4028-8145-59EB7F71B88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B81-4028-8145-59EB7F71B88E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B81-4028-8145-59EB7F71B88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419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53975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Hoja4!$A$55:$A$57</c:f>
              <c:strCache>
                <c:ptCount val="3"/>
                <c:pt idx="0">
                  <c:v>KA</c:v>
                </c:pt>
                <c:pt idx="1">
                  <c:v>OL</c:v>
                </c:pt>
                <c:pt idx="2">
                  <c:v>UC</c:v>
                </c:pt>
              </c:strCache>
            </c:strRef>
          </c:cat>
          <c:val>
            <c:numRef>
              <c:f>Hoja4!$B$55:$B$57</c:f>
              <c:numCache>
                <c:formatCode>0%</c:formatCode>
                <c:ptCount val="3"/>
                <c:pt idx="0">
                  <c:v>0.97</c:v>
                </c:pt>
                <c:pt idx="1">
                  <c:v>0.95</c:v>
                </c:pt>
                <c:pt idx="2">
                  <c:v>0.94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B81-4028-8145-59EB7F71B88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15712256"/>
        <c:axId val="315722448"/>
      </c:barChart>
      <c:catAx>
        <c:axId val="315712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419"/>
          </a:p>
        </c:txPr>
        <c:crossAx val="315722448"/>
        <c:crosses val="autoZero"/>
        <c:auto val="1"/>
        <c:lblAlgn val="ctr"/>
        <c:lblOffset val="100"/>
        <c:noMultiLvlLbl val="0"/>
      </c:catAx>
      <c:valAx>
        <c:axId val="31572244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15712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spPr>
            <a:solidFill>
              <a:schemeClr val="accent6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3D1-46C8-B4F4-796B33FD038B}"/>
              </c:ext>
            </c:extLst>
          </c:dPt>
          <c:dPt>
            <c:idx val="1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3D1-46C8-B4F4-796B33FD038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3D1-46C8-B4F4-796B33FD038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419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76200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Hoja4!$A$59:$A$61</c:f>
              <c:strCache>
                <c:ptCount val="3"/>
                <c:pt idx="0">
                  <c:v>KA</c:v>
                </c:pt>
                <c:pt idx="1">
                  <c:v>OL</c:v>
                </c:pt>
                <c:pt idx="2">
                  <c:v>UC</c:v>
                </c:pt>
              </c:strCache>
            </c:strRef>
          </c:cat>
          <c:val>
            <c:numRef>
              <c:f>Hoja4!$B$59:$B$61</c:f>
              <c:numCache>
                <c:formatCode>0%</c:formatCode>
                <c:ptCount val="3"/>
                <c:pt idx="0">
                  <c:v>0.99</c:v>
                </c:pt>
                <c:pt idx="1">
                  <c:v>0.98</c:v>
                </c:pt>
                <c:pt idx="2">
                  <c:v>0.98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3D1-46C8-B4F4-796B33FD03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39291800"/>
        <c:axId val="639285136"/>
      </c:barChart>
      <c:catAx>
        <c:axId val="639291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419"/>
          </a:p>
        </c:txPr>
        <c:crossAx val="639285136"/>
        <c:crosses val="autoZero"/>
        <c:auto val="1"/>
        <c:lblAlgn val="ctr"/>
        <c:lblOffset val="100"/>
        <c:noMultiLvlLbl val="0"/>
      </c:catAx>
      <c:valAx>
        <c:axId val="63928513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39291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015C58-503C-4173-8DD2-70AAFDE89302}" type="datetimeFigureOut">
              <a:rPr lang="es-CO" smtClean="0"/>
              <a:t>3/05/2021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9EA3EE-FA4B-4174-94B6-18F30886660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39316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es-CO" b="1" dirty="0"/>
          </a:p>
        </p:txBody>
      </p:sp>
      <p:sp>
        <p:nvSpPr>
          <p:cNvPr id="410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69FF2D-8BDE-41B2-8663-0FD14B260777}" type="slidenum">
              <a:rPr lang="x-none" altLang="x-none" smtClean="0"/>
              <a:pPr/>
              <a:t>1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936596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es-CO" b="1" dirty="0"/>
          </a:p>
        </p:txBody>
      </p:sp>
      <p:sp>
        <p:nvSpPr>
          <p:cNvPr id="410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69FF2D-8BDE-41B2-8663-0FD14B260777}" type="slidenum">
              <a:rPr lang="x-none" altLang="x-none" smtClean="0"/>
              <a:pPr/>
              <a:t>10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1344602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es-CO" b="1" dirty="0"/>
          </a:p>
        </p:txBody>
      </p:sp>
      <p:sp>
        <p:nvSpPr>
          <p:cNvPr id="410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69FF2D-8BDE-41B2-8663-0FD14B260777}" type="slidenum">
              <a:rPr lang="x-none" altLang="x-none" smtClean="0"/>
              <a:pPr/>
              <a:t>11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795745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es-CO" b="1" dirty="0"/>
          </a:p>
        </p:txBody>
      </p:sp>
      <p:sp>
        <p:nvSpPr>
          <p:cNvPr id="410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69FF2D-8BDE-41B2-8663-0FD14B260777}" type="slidenum">
              <a:rPr lang="x-none" altLang="x-none" smtClean="0"/>
              <a:pPr/>
              <a:t>12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8037033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es-CO" b="1" dirty="0"/>
          </a:p>
        </p:txBody>
      </p:sp>
      <p:sp>
        <p:nvSpPr>
          <p:cNvPr id="410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69FF2D-8BDE-41B2-8663-0FD14B260777}" type="slidenum">
              <a:rPr lang="x-none" altLang="x-none" smtClean="0"/>
              <a:pPr/>
              <a:t>13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20907181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es-CO" b="1" dirty="0"/>
          </a:p>
        </p:txBody>
      </p:sp>
      <p:sp>
        <p:nvSpPr>
          <p:cNvPr id="410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69FF2D-8BDE-41B2-8663-0FD14B260777}" type="slidenum">
              <a:rPr lang="x-none" altLang="x-none" smtClean="0"/>
              <a:pPr/>
              <a:t>14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4136652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es-CO" b="1" dirty="0"/>
          </a:p>
        </p:txBody>
      </p:sp>
      <p:sp>
        <p:nvSpPr>
          <p:cNvPr id="410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69FF2D-8BDE-41B2-8663-0FD14B260777}" type="slidenum">
              <a:rPr lang="x-none" altLang="x-none" smtClean="0"/>
              <a:pPr/>
              <a:t>15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1110996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es-CO" b="1" dirty="0"/>
          </a:p>
        </p:txBody>
      </p:sp>
      <p:sp>
        <p:nvSpPr>
          <p:cNvPr id="410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69FF2D-8BDE-41B2-8663-0FD14B260777}" type="slidenum">
              <a:rPr lang="x-none" altLang="x-none" smtClean="0"/>
              <a:pPr/>
              <a:t>16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13433273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es-CO" b="1" dirty="0"/>
          </a:p>
        </p:txBody>
      </p:sp>
      <p:sp>
        <p:nvSpPr>
          <p:cNvPr id="410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69FF2D-8BDE-41B2-8663-0FD14B260777}" type="slidenum">
              <a:rPr lang="x-none" altLang="x-none" smtClean="0"/>
              <a:pPr/>
              <a:t>17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29612491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es-CO" b="1" dirty="0"/>
          </a:p>
        </p:txBody>
      </p:sp>
      <p:sp>
        <p:nvSpPr>
          <p:cNvPr id="410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69FF2D-8BDE-41B2-8663-0FD14B260777}" type="slidenum">
              <a:rPr lang="x-none" altLang="x-none" smtClean="0"/>
              <a:pPr/>
              <a:t>18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22872441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es-CO" b="1" dirty="0"/>
          </a:p>
        </p:txBody>
      </p:sp>
      <p:sp>
        <p:nvSpPr>
          <p:cNvPr id="410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69FF2D-8BDE-41B2-8663-0FD14B260777}" type="slidenum">
              <a:rPr lang="x-none" altLang="x-none" smtClean="0"/>
              <a:pPr/>
              <a:t>19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969440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es-CO" b="1" dirty="0"/>
          </a:p>
        </p:txBody>
      </p:sp>
      <p:sp>
        <p:nvSpPr>
          <p:cNvPr id="410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69FF2D-8BDE-41B2-8663-0FD14B260777}" type="slidenum">
              <a:rPr lang="x-none" altLang="x-none" smtClean="0"/>
              <a:pPr/>
              <a:t>2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21187480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es-CO" b="1" dirty="0"/>
          </a:p>
        </p:txBody>
      </p:sp>
      <p:sp>
        <p:nvSpPr>
          <p:cNvPr id="410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69FF2D-8BDE-41B2-8663-0FD14B260777}" type="slidenum">
              <a:rPr lang="x-none" altLang="x-none" smtClean="0"/>
              <a:pPr/>
              <a:t>20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5959599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es-CO" b="1" dirty="0"/>
          </a:p>
        </p:txBody>
      </p:sp>
      <p:sp>
        <p:nvSpPr>
          <p:cNvPr id="410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69FF2D-8BDE-41B2-8663-0FD14B260777}" type="slidenum">
              <a:rPr lang="x-none" altLang="x-none" smtClean="0"/>
              <a:pPr/>
              <a:t>21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29563853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es-CO" b="1" dirty="0"/>
          </a:p>
        </p:txBody>
      </p:sp>
      <p:sp>
        <p:nvSpPr>
          <p:cNvPr id="410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69FF2D-8BDE-41B2-8663-0FD14B260777}" type="slidenum">
              <a:rPr lang="x-none" altLang="x-none" smtClean="0"/>
              <a:pPr/>
              <a:t>22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6258880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es-CO" b="1" dirty="0"/>
          </a:p>
        </p:txBody>
      </p:sp>
      <p:sp>
        <p:nvSpPr>
          <p:cNvPr id="410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69FF2D-8BDE-41B2-8663-0FD14B260777}" type="slidenum">
              <a:rPr lang="x-none" altLang="x-none" smtClean="0"/>
              <a:pPr/>
              <a:t>23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12401281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es-CO" b="1" dirty="0"/>
          </a:p>
        </p:txBody>
      </p:sp>
      <p:sp>
        <p:nvSpPr>
          <p:cNvPr id="410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69FF2D-8BDE-41B2-8663-0FD14B260777}" type="slidenum">
              <a:rPr lang="x-none" altLang="x-none" smtClean="0"/>
              <a:pPr/>
              <a:t>24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9079268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es-CO" b="1" dirty="0"/>
          </a:p>
        </p:txBody>
      </p:sp>
      <p:sp>
        <p:nvSpPr>
          <p:cNvPr id="410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69FF2D-8BDE-41B2-8663-0FD14B260777}" type="slidenum">
              <a:rPr lang="x-none" altLang="x-none" smtClean="0"/>
              <a:pPr/>
              <a:t>25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29687650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es-CO" b="1" dirty="0"/>
          </a:p>
        </p:txBody>
      </p:sp>
      <p:sp>
        <p:nvSpPr>
          <p:cNvPr id="410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69FF2D-8BDE-41B2-8663-0FD14B260777}" type="slidenum">
              <a:rPr lang="x-none" altLang="x-none" smtClean="0"/>
              <a:pPr/>
              <a:t>26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25959923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es-CO" b="1" dirty="0"/>
          </a:p>
        </p:txBody>
      </p:sp>
      <p:sp>
        <p:nvSpPr>
          <p:cNvPr id="410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69FF2D-8BDE-41B2-8663-0FD14B260777}" type="slidenum">
              <a:rPr lang="x-none" altLang="x-none" smtClean="0"/>
              <a:pPr/>
              <a:t>27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15041904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es-CO" b="1" dirty="0"/>
          </a:p>
        </p:txBody>
      </p:sp>
      <p:sp>
        <p:nvSpPr>
          <p:cNvPr id="410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69FF2D-8BDE-41B2-8663-0FD14B260777}" type="slidenum">
              <a:rPr lang="x-none" altLang="x-none" smtClean="0"/>
              <a:pPr/>
              <a:t>28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4991293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es-CO" b="1" dirty="0"/>
          </a:p>
        </p:txBody>
      </p:sp>
      <p:sp>
        <p:nvSpPr>
          <p:cNvPr id="410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69FF2D-8BDE-41B2-8663-0FD14B260777}" type="slidenum">
              <a:rPr lang="x-none" altLang="x-none" smtClean="0"/>
              <a:pPr/>
              <a:t>29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735558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es-CO" b="1" dirty="0"/>
          </a:p>
        </p:txBody>
      </p:sp>
      <p:sp>
        <p:nvSpPr>
          <p:cNvPr id="410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69FF2D-8BDE-41B2-8663-0FD14B260777}" type="slidenum">
              <a:rPr lang="x-none" altLang="x-none" smtClean="0"/>
              <a:pPr/>
              <a:t>3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25095635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es-CO" b="1" dirty="0"/>
          </a:p>
        </p:txBody>
      </p:sp>
      <p:sp>
        <p:nvSpPr>
          <p:cNvPr id="410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69FF2D-8BDE-41B2-8663-0FD14B260777}" type="slidenum">
              <a:rPr lang="x-none" altLang="x-none" smtClean="0"/>
              <a:pPr/>
              <a:t>30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27141604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es-CO" b="1" dirty="0"/>
          </a:p>
        </p:txBody>
      </p:sp>
      <p:sp>
        <p:nvSpPr>
          <p:cNvPr id="410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69FF2D-8BDE-41B2-8663-0FD14B260777}" type="slidenum">
              <a:rPr lang="x-none" altLang="x-none" smtClean="0"/>
              <a:pPr/>
              <a:t>31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19370760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es-CO" b="1" dirty="0"/>
          </a:p>
        </p:txBody>
      </p:sp>
      <p:sp>
        <p:nvSpPr>
          <p:cNvPr id="410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69FF2D-8BDE-41B2-8663-0FD14B260777}" type="slidenum">
              <a:rPr lang="x-none" altLang="x-none" smtClean="0"/>
              <a:pPr/>
              <a:t>32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20103325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es-CO" b="1" dirty="0"/>
          </a:p>
        </p:txBody>
      </p:sp>
      <p:sp>
        <p:nvSpPr>
          <p:cNvPr id="410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69FF2D-8BDE-41B2-8663-0FD14B260777}" type="slidenum">
              <a:rPr lang="x-none" altLang="x-none" smtClean="0"/>
              <a:pPr/>
              <a:t>33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145329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es-CO" b="1" dirty="0"/>
          </a:p>
        </p:txBody>
      </p:sp>
      <p:sp>
        <p:nvSpPr>
          <p:cNvPr id="410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69FF2D-8BDE-41B2-8663-0FD14B260777}" type="slidenum">
              <a:rPr lang="x-none" altLang="x-none" smtClean="0"/>
              <a:pPr/>
              <a:t>34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2266304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es-CO" b="1" dirty="0"/>
          </a:p>
        </p:txBody>
      </p:sp>
      <p:sp>
        <p:nvSpPr>
          <p:cNvPr id="410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69FF2D-8BDE-41B2-8663-0FD14B260777}" type="slidenum">
              <a:rPr lang="x-none" altLang="x-none" smtClean="0"/>
              <a:pPr/>
              <a:t>35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8446061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es-CO" b="1" dirty="0"/>
          </a:p>
        </p:txBody>
      </p:sp>
      <p:sp>
        <p:nvSpPr>
          <p:cNvPr id="410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69FF2D-8BDE-41B2-8663-0FD14B260777}" type="slidenum">
              <a:rPr lang="x-none" altLang="x-none" smtClean="0"/>
              <a:pPr/>
              <a:t>36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13914451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es-CO" b="1" dirty="0"/>
          </a:p>
        </p:txBody>
      </p:sp>
      <p:sp>
        <p:nvSpPr>
          <p:cNvPr id="410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69FF2D-8BDE-41B2-8663-0FD14B260777}" type="slidenum">
              <a:rPr lang="x-none" altLang="x-none" smtClean="0"/>
              <a:pPr/>
              <a:t>37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14181863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es-CO" b="1" dirty="0"/>
          </a:p>
        </p:txBody>
      </p:sp>
      <p:sp>
        <p:nvSpPr>
          <p:cNvPr id="410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69FF2D-8BDE-41B2-8663-0FD14B260777}" type="slidenum">
              <a:rPr lang="x-none" altLang="x-none" smtClean="0"/>
              <a:pPr/>
              <a:t>38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6293931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es-CO" b="1" dirty="0"/>
          </a:p>
        </p:txBody>
      </p:sp>
      <p:sp>
        <p:nvSpPr>
          <p:cNvPr id="410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69FF2D-8BDE-41B2-8663-0FD14B260777}" type="slidenum">
              <a:rPr lang="x-none" altLang="x-none" smtClean="0"/>
              <a:pPr/>
              <a:t>39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49021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es-CO" b="1" dirty="0"/>
          </a:p>
        </p:txBody>
      </p:sp>
      <p:sp>
        <p:nvSpPr>
          <p:cNvPr id="410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69FF2D-8BDE-41B2-8663-0FD14B260777}" type="slidenum">
              <a:rPr lang="x-none" altLang="x-none" smtClean="0"/>
              <a:pPr/>
              <a:t>4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4001658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es-CO" b="1" dirty="0"/>
          </a:p>
        </p:txBody>
      </p:sp>
      <p:sp>
        <p:nvSpPr>
          <p:cNvPr id="410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69FF2D-8BDE-41B2-8663-0FD14B260777}" type="slidenum">
              <a:rPr lang="x-none" altLang="x-none" smtClean="0"/>
              <a:pPr/>
              <a:t>40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24900501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es-CO" b="1" dirty="0"/>
          </a:p>
        </p:txBody>
      </p:sp>
      <p:sp>
        <p:nvSpPr>
          <p:cNvPr id="410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69FF2D-8BDE-41B2-8663-0FD14B260777}" type="slidenum">
              <a:rPr lang="x-none" altLang="x-none" smtClean="0"/>
              <a:pPr/>
              <a:t>41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5289458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es-CO" b="1" dirty="0"/>
          </a:p>
        </p:txBody>
      </p:sp>
      <p:sp>
        <p:nvSpPr>
          <p:cNvPr id="410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69FF2D-8BDE-41B2-8663-0FD14B260777}" type="slidenum">
              <a:rPr lang="x-none" altLang="x-none" smtClean="0"/>
              <a:pPr/>
              <a:t>42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18631176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es-CO" b="1" dirty="0"/>
          </a:p>
        </p:txBody>
      </p:sp>
      <p:sp>
        <p:nvSpPr>
          <p:cNvPr id="410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69FF2D-8BDE-41B2-8663-0FD14B260777}" type="slidenum">
              <a:rPr lang="x-none" altLang="x-none" smtClean="0"/>
              <a:pPr/>
              <a:t>43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25600944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es-CO" b="1" dirty="0"/>
          </a:p>
        </p:txBody>
      </p:sp>
      <p:sp>
        <p:nvSpPr>
          <p:cNvPr id="410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69FF2D-8BDE-41B2-8663-0FD14B260777}" type="slidenum">
              <a:rPr lang="x-none" altLang="x-none" smtClean="0"/>
              <a:pPr/>
              <a:t>44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2907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es-CO" b="1" dirty="0"/>
          </a:p>
        </p:txBody>
      </p:sp>
      <p:sp>
        <p:nvSpPr>
          <p:cNvPr id="410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69FF2D-8BDE-41B2-8663-0FD14B260777}" type="slidenum">
              <a:rPr lang="x-none" altLang="x-none" smtClean="0"/>
              <a:pPr/>
              <a:t>5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133999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es-CO" b="1" dirty="0"/>
          </a:p>
        </p:txBody>
      </p:sp>
      <p:sp>
        <p:nvSpPr>
          <p:cNvPr id="410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69FF2D-8BDE-41B2-8663-0FD14B260777}" type="slidenum">
              <a:rPr lang="x-none" altLang="x-none" smtClean="0"/>
              <a:pPr/>
              <a:t>6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284251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es-CO" b="1" dirty="0"/>
          </a:p>
        </p:txBody>
      </p:sp>
      <p:sp>
        <p:nvSpPr>
          <p:cNvPr id="410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69FF2D-8BDE-41B2-8663-0FD14B260777}" type="slidenum">
              <a:rPr lang="x-none" altLang="x-none" smtClean="0"/>
              <a:pPr/>
              <a:t>7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657790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es-CO" b="1" dirty="0"/>
          </a:p>
        </p:txBody>
      </p:sp>
      <p:sp>
        <p:nvSpPr>
          <p:cNvPr id="410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69FF2D-8BDE-41B2-8663-0FD14B260777}" type="slidenum">
              <a:rPr lang="x-none" altLang="x-none" smtClean="0"/>
              <a:pPr/>
              <a:t>8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13026238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es-CO" b="1" dirty="0"/>
          </a:p>
        </p:txBody>
      </p:sp>
      <p:sp>
        <p:nvSpPr>
          <p:cNvPr id="410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69FF2D-8BDE-41B2-8663-0FD14B260777}" type="slidenum">
              <a:rPr lang="x-none" altLang="x-none" smtClean="0"/>
              <a:pPr/>
              <a:t>9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29029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51FC-46BD-4368-8F7B-EBB599B9145C}" type="datetimeFigureOut">
              <a:rPr lang="es-CO" smtClean="0"/>
              <a:t>3/05/2021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A0298-5ED6-4B70-8ABD-DC98D051B5D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12876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51FC-46BD-4368-8F7B-EBB599B9145C}" type="datetimeFigureOut">
              <a:rPr lang="es-CO" smtClean="0"/>
              <a:t>3/05/2021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A0298-5ED6-4B70-8ABD-DC98D051B5D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03193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51FC-46BD-4368-8F7B-EBB599B9145C}" type="datetimeFigureOut">
              <a:rPr lang="es-CO" smtClean="0"/>
              <a:t>3/05/2021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A0298-5ED6-4B70-8ABD-DC98D051B5D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36845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51FC-46BD-4368-8F7B-EBB599B9145C}" type="datetimeFigureOut">
              <a:rPr lang="es-CO" smtClean="0"/>
              <a:t>3/05/2021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A0298-5ED6-4B70-8ABD-DC98D051B5D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80814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51FC-46BD-4368-8F7B-EBB599B9145C}" type="datetimeFigureOut">
              <a:rPr lang="es-CO" smtClean="0"/>
              <a:t>3/05/2021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A0298-5ED6-4B70-8ABD-DC98D051B5D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12360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51FC-46BD-4368-8F7B-EBB599B9145C}" type="datetimeFigureOut">
              <a:rPr lang="es-CO" smtClean="0"/>
              <a:t>3/05/2021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A0298-5ED6-4B70-8ABD-DC98D051B5D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31104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51FC-46BD-4368-8F7B-EBB599B9145C}" type="datetimeFigureOut">
              <a:rPr lang="es-CO" smtClean="0"/>
              <a:t>3/05/2021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A0298-5ED6-4B70-8ABD-DC98D051B5D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89763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51FC-46BD-4368-8F7B-EBB599B9145C}" type="datetimeFigureOut">
              <a:rPr lang="es-CO" smtClean="0"/>
              <a:t>3/05/2021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A0298-5ED6-4B70-8ABD-DC98D051B5D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31697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51FC-46BD-4368-8F7B-EBB599B9145C}" type="datetimeFigureOut">
              <a:rPr lang="es-CO" smtClean="0"/>
              <a:t>3/05/2021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A0298-5ED6-4B70-8ABD-DC98D051B5D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76161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51FC-46BD-4368-8F7B-EBB599B9145C}" type="datetimeFigureOut">
              <a:rPr lang="es-CO" smtClean="0"/>
              <a:t>3/05/2021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A0298-5ED6-4B70-8ABD-DC98D051B5D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35231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51FC-46BD-4368-8F7B-EBB599B9145C}" type="datetimeFigureOut">
              <a:rPr lang="es-CO" smtClean="0"/>
              <a:t>3/05/2021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A0298-5ED6-4B70-8ABD-DC98D051B5D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42176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D51FC-46BD-4368-8F7B-EBB599B9145C}" type="datetimeFigureOut">
              <a:rPr lang="es-CO" smtClean="0"/>
              <a:t>3/05/2021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A0298-5ED6-4B70-8ABD-DC98D051B5D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35719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0.xml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1.xml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2.xml"/><Relationship Id="rId4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3.xml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4.xml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5.xml"/><Relationship Id="rId4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6.xml"/><Relationship Id="rId4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7.xml"/><Relationship Id="rId4" Type="http://schemas.openxmlformats.org/officeDocument/2006/relationships/image" Target="../media/image1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8.xml"/><Relationship Id="rId4" Type="http://schemas.openxmlformats.org/officeDocument/2006/relationships/image" Target="../media/image1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9.xml"/><Relationship Id="rId4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0.xml"/><Relationship Id="rId4" Type="http://schemas.openxmlformats.org/officeDocument/2006/relationships/image" Target="../media/image2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1.xml"/><Relationship Id="rId4" Type="http://schemas.openxmlformats.org/officeDocument/2006/relationships/image" Target="../media/image2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2.xml"/><Relationship Id="rId4" Type="http://schemas.openxmlformats.org/officeDocument/2006/relationships/image" Target="../media/image2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3.xml"/><Relationship Id="rId4" Type="http://schemas.openxmlformats.org/officeDocument/2006/relationships/image" Target="../media/image2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4.xml"/><Relationship Id="rId4" Type="http://schemas.openxmlformats.org/officeDocument/2006/relationships/image" Target="../media/image2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5.xml"/><Relationship Id="rId4" Type="http://schemas.openxmlformats.org/officeDocument/2006/relationships/image" Target="../media/image2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6.xml"/><Relationship Id="rId4" Type="http://schemas.openxmlformats.org/officeDocument/2006/relationships/image" Target="../media/image2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7.xml"/><Relationship Id="rId4" Type="http://schemas.openxmlformats.org/officeDocument/2006/relationships/image" Target="../media/image2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8.xml"/><Relationship Id="rId4" Type="http://schemas.openxmlformats.org/officeDocument/2006/relationships/image" Target="../media/image2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9.xml"/><Relationship Id="rId4" Type="http://schemas.openxmlformats.org/officeDocument/2006/relationships/image" Target="../media/image2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0.xml"/><Relationship Id="rId4" Type="http://schemas.openxmlformats.org/officeDocument/2006/relationships/image" Target="../media/image3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1.xml"/><Relationship Id="rId4" Type="http://schemas.openxmlformats.org/officeDocument/2006/relationships/image" Target="../media/image3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2.xml"/><Relationship Id="rId4" Type="http://schemas.openxmlformats.org/officeDocument/2006/relationships/image" Target="../media/image3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3.xml"/><Relationship Id="rId4" Type="http://schemas.openxmlformats.org/officeDocument/2006/relationships/image" Target="../media/image3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4.xml"/><Relationship Id="rId4" Type="http://schemas.openxmlformats.org/officeDocument/2006/relationships/image" Target="../media/image3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5.xml"/><Relationship Id="rId4" Type="http://schemas.openxmlformats.org/officeDocument/2006/relationships/image" Target="../media/image3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6.xml"/><Relationship Id="rId4" Type="http://schemas.openxmlformats.org/officeDocument/2006/relationships/image" Target="../media/image36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7.xml"/><Relationship Id="rId4" Type="http://schemas.openxmlformats.org/officeDocument/2006/relationships/image" Target="../media/image3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8.xml"/><Relationship Id="rId4" Type="http://schemas.openxmlformats.org/officeDocument/2006/relationships/image" Target="../media/image38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9.xml"/><Relationship Id="rId4" Type="http://schemas.openxmlformats.org/officeDocument/2006/relationships/image" Target="../media/image3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.xml"/><Relationship Id="rId4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0.xml"/><Relationship Id="rId4" Type="http://schemas.openxmlformats.org/officeDocument/2006/relationships/image" Target="../media/image40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5.x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6.x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7.xml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8.xml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9.xml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2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289603"/>
              </p:ext>
            </p:extLst>
          </p:nvPr>
        </p:nvGraphicFramePr>
        <p:xfrm>
          <a:off x="141668" y="44450"/>
          <a:ext cx="12050331" cy="1154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648319" imgH="771690" progId="Excel.Sheet.8">
                  <p:embed/>
                </p:oleObj>
              </mc:Choice>
              <mc:Fallback>
                <p:oleObj name="Worksheet" r:id="rId3" imgW="6648319" imgH="77169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668" y="44450"/>
                        <a:ext cx="12050331" cy="1154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22" descr="Resultado de imagen para TACOS MADERA PARA CARROS"/>
          <p:cNvSpPr>
            <a:spLocks noChangeAspect="1" noChangeArrowheads="1"/>
          </p:cNvSpPr>
          <p:nvPr/>
        </p:nvSpPr>
        <p:spPr bwMode="auto">
          <a:xfrm>
            <a:off x="8461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sp>
        <p:nvSpPr>
          <p:cNvPr id="3082" name="AutoShape 4" descr="Termómetro: Imágenes, fotos de stock y vectores | Shutterstock"/>
          <p:cNvSpPr>
            <a:spLocks noChangeAspect="1" noChangeArrowheads="1"/>
          </p:cNvSpPr>
          <p:nvPr/>
        </p:nvSpPr>
        <p:spPr bwMode="auto">
          <a:xfrm>
            <a:off x="998538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6879129"/>
              </p:ext>
            </p:extLst>
          </p:nvPr>
        </p:nvGraphicFramePr>
        <p:xfrm>
          <a:off x="576777" y="1819472"/>
          <a:ext cx="8074854" cy="4299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9186202" y="3123028"/>
            <a:ext cx="28135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ASL OL : 45 </a:t>
            </a:r>
          </a:p>
          <a:p>
            <a:r>
              <a:rPr lang="es-CO" b="1" dirty="0"/>
              <a:t>A&amp;E NORTE UC: 50</a:t>
            </a:r>
          </a:p>
          <a:p>
            <a:r>
              <a:rPr lang="es-CO" b="1" dirty="0"/>
              <a:t>ADN KA: 5</a:t>
            </a:r>
          </a:p>
          <a:p>
            <a:r>
              <a:rPr lang="es-CO" b="1" dirty="0"/>
              <a:t>ABI: 3</a:t>
            </a:r>
          </a:p>
          <a:p>
            <a:endParaRPr lang="es-CO" b="1" dirty="0"/>
          </a:p>
          <a:p>
            <a:r>
              <a:rPr lang="es-CO" b="1" dirty="0"/>
              <a:t>TOTAL PERSONAS: 103</a:t>
            </a:r>
          </a:p>
          <a:p>
            <a:endParaRPr lang="es-CO" b="1" dirty="0"/>
          </a:p>
          <a:p>
            <a:r>
              <a:rPr lang="es-CO" b="1" dirty="0"/>
              <a:t>TOTAL  COBERTURA : 88% </a:t>
            </a:r>
          </a:p>
        </p:txBody>
      </p:sp>
    </p:spTree>
    <p:extLst>
      <p:ext uri="{BB962C8B-B14F-4D97-AF65-F5344CB8AC3E}">
        <p14:creationId xmlns:p14="http://schemas.microsoft.com/office/powerpoint/2010/main" val="3204618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2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2710928"/>
              </p:ext>
            </p:extLst>
          </p:nvPr>
        </p:nvGraphicFramePr>
        <p:xfrm>
          <a:off x="141668" y="44450"/>
          <a:ext cx="12050331" cy="1798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648319" imgH="771690" progId="Excel.Sheet.8">
                  <p:embed/>
                </p:oleObj>
              </mc:Choice>
              <mc:Fallback>
                <p:oleObj name="Worksheet" r:id="rId3" imgW="6648319" imgH="77169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668" y="44450"/>
                        <a:ext cx="12050331" cy="17984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22" descr="Resultado de imagen para TACOS MADERA PARA CARROS"/>
          <p:cNvSpPr>
            <a:spLocks noChangeAspect="1" noChangeArrowheads="1"/>
          </p:cNvSpPr>
          <p:nvPr/>
        </p:nvSpPr>
        <p:spPr bwMode="auto">
          <a:xfrm>
            <a:off x="8461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sp>
        <p:nvSpPr>
          <p:cNvPr id="3082" name="AutoShape 4" descr="Termómetro: Imágenes, fotos de stock y vectores | Shutterstock"/>
          <p:cNvSpPr>
            <a:spLocks noChangeAspect="1" noChangeArrowheads="1"/>
          </p:cNvSpPr>
          <p:nvPr/>
        </p:nvSpPr>
        <p:spPr bwMode="auto">
          <a:xfrm>
            <a:off x="998538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0446969"/>
              </p:ext>
            </p:extLst>
          </p:nvPr>
        </p:nvGraphicFramePr>
        <p:xfrm>
          <a:off x="1744394" y="1917481"/>
          <a:ext cx="9537895" cy="4441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825392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2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8735141"/>
              </p:ext>
            </p:extLst>
          </p:nvPr>
        </p:nvGraphicFramePr>
        <p:xfrm>
          <a:off x="141668" y="44450"/>
          <a:ext cx="12050331" cy="1798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648319" imgH="771690" progId="Excel.Sheet.8">
                  <p:embed/>
                </p:oleObj>
              </mc:Choice>
              <mc:Fallback>
                <p:oleObj name="Worksheet" r:id="rId3" imgW="6648319" imgH="77169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668" y="44450"/>
                        <a:ext cx="12050331" cy="17984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22" descr="Resultado de imagen para TACOS MADERA PARA CARROS"/>
          <p:cNvSpPr>
            <a:spLocks noChangeAspect="1" noChangeArrowheads="1"/>
          </p:cNvSpPr>
          <p:nvPr/>
        </p:nvSpPr>
        <p:spPr bwMode="auto">
          <a:xfrm>
            <a:off x="8461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sp>
        <p:nvSpPr>
          <p:cNvPr id="3082" name="AutoShape 4" descr="Termómetro: Imágenes, fotos de stock y vectores | Shutterstock"/>
          <p:cNvSpPr>
            <a:spLocks noChangeAspect="1" noChangeArrowheads="1"/>
          </p:cNvSpPr>
          <p:nvPr/>
        </p:nvSpPr>
        <p:spPr bwMode="auto">
          <a:xfrm>
            <a:off x="998538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2528988"/>
              </p:ext>
            </p:extLst>
          </p:nvPr>
        </p:nvGraphicFramePr>
        <p:xfrm>
          <a:off x="1871003" y="1917481"/>
          <a:ext cx="9073662" cy="4736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064965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2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9886874"/>
              </p:ext>
            </p:extLst>
          </p:nvPr>
        </p:nvGraphicFramePr>
        <p:xfrm>
          <a:off x="141668" y="44450"/>
          <a:ext cx="12050331" cy="1798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648319" imgH="771690" progId="Excel.Sheet.8">
                  <p:embed/>
                </p:oleObj>
              </mc:Choice>
              <mc:Fallback>
                <p:oleObj name="Worksheet" r:id="rId3" imgW="6648319" imgH="77169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668" y="44450"/>
                        <a:ext cx="12050331" cy="17984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22" descr="Resultado de imagen para TACOS MADERA PARA CARROS"/>
          <p:cNvSpPr>
            <a:spLocks noChangeAspect="1" noChangeArrowheads="1"/>
          </p:cNvSpPr>
          <p:nvPr/>
        </p:nvSpPr>
        <p:spPr bwMode="auto">
          <a:xfrm>
            <a:off x="8461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sp>
        <p:nvSpPr>
          <p:cNvPr id="3082" name="AutoShape 4" descr="Termómetro: Imágenes, fotos de stock y vectores | Shutterstock"/>
          <p:cNvSpPr>
            <a:spLocks noChangeAspect="1" noChangeArrowheads="1"/>
          </p:cNvSpPr>
          <p:nvPr/>
        </p:nvSpPr>
        <p:spPr bwMode="auto">
          <a:xfrm>
            <a:off x="998538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7193369"/>
              </p:ext>
            </p:extLst>
          </p:nvPr>
        </p:nvGraphicFramePr>
        <p:xfrm>
          <a:off x="1477108" y="1964530"/>
          <a:ext cx="10016197" cy="46050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788332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2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7170583"/>
              </p:ext>
            </p:extLst>
          </p:nvPr>
        </p:nvGraphicFramePr>
        <p:xfrm>
          <a:off x="141668" y="44450"/>
          <a:ext cx="12050331" cy="1798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648319" imgH="771690" progId="Excel.Sheet.8">
                  <p:embed/>
                </p:oleObj>
              </mc:Choice>
              <mc:Fallback>
                <p:oleObj name="Worksheet" r:id="rId3" imgW="6648319" imgH="77169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668" y="44450"/>
                        <a:ext cx="12050331" cy="17984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22" descr="Resultado de imagen para TACOS MADERA PARA CARROS"/>
          <p:cNvSpPr>
            <a:spLocks noChangeAspect="1" noChangeArrowheads="1"/>
          </p:cNvSpPr>
          <p:nvPr/>
        </p:nvSpPr>
        <p:spPr bwMode="auto">
          <a:xfrm>
            <a:off x="8461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sp>
        <p:nvSpPr>
          <p:cNvPr id="3082" name="AutoShape 4" descr="Termómetro: Imágenes, fotos de stock y vectores | Shutterstock"/>
          <p:cNvSpPr>
            <a:spLocks noChangeAspect="1" noChangeArrowheads="1"/>
          </p:cNvSpPr>
          <p:nvPr/>
        </p:nvSpPr>
        <p:spPr bwMode="auto">
          <a:xfrm>
            <a:off x="998538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1095695"/>
              </p:ext>
            </p:extLst>
          </p:nvPr>
        </p:nvGraphicFramePr>
        <p:xfrm>
          <a:off x="1814732" y="1917481"/>
          <a:ext cx="9115865" cy="4708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237815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2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1173879"/>
              </p:ext>
            </p:extLst>
          </p:nvPr>
        </p:nvGraphicFramePr>
        <p:xfrm>
          <a:off x="141668" y="44450"/>
          <a:ext cx="12050331" cy="1798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648319" imgH="771690" progId="Excel.Sheet.8">
                  <p:embed/>
                </p:oleObj>
              </mc:Choice>
              <mc:Fallback>
                <p:oleObj name="Worksheet" r:id="rId3" imgW="6648319" imgH="77169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668" y="44450"/>
                        <a:ext cx="12050331" cy="17984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22" descr="Resultado de imagen para TACOS MADERA PARA CARROS"/>
          <p:cNvSpPr>
            <a:spLocks noChangeAspect="1" noChangeArrowheads="1"/>
          </p:cNvSpPr>
          <p:nvPr/>
        </p:nvSpPr>
        <p:spPr bwMode="auto">
          <a:xfrm>
            <a:off x="8461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sp>
        <p:nvSpPr>
          <p:cNvPr id="3082" name="AutoShape 4" descr="Termómetro: Imágenes, fotos de stock y vectores | Shutterstock"/>
          <p:cNvSpPr>
            <a:spLocks noChangeAspect="1" noChangeArrowheads="1"/>
          </p:cNvSpPr>
          <p:nvPr/>
        </p:nvSpPr>
        <p:spPr bwMode="auto">
          <a:xfrm>
            <a:off x="998538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2037557"/>
              </p:ext>
            </p:extLst>
          </p:nvPr>
        </p:nvGraphicFramePr>
        <p:xfrm>
          <a:off x="1659987" y="1793081"/>
          <a:ext cx="10002129" cy="4509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976503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2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5216274"/>
              </p:ext>
            </p:extLst>
          </p:nvPr>
        </p:nvGraphicFramePr>
        <p:xfrm>
          <a:off x="141668" y="44450"/>
          <a:ext cx="12050331" cy="1798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648319" imgH="771690" progId="Excel.Sheet.8">
                  <p:embed/>
                </p:oleObj>
              </mc:Choice>
              <mc:Fallback>
                <p:oleObj name="Worksheet" r:id="rId3" imgW="6648319" imgH="77169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668" y="44450"/>
                        <a:ext cx="12050331" cy="17984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22" descr="Resultado de imagen para TACOS MADERA PARA CARROS"/>
          <p:cNvSpPr>
            <a:spLocks noChangeAspect="1" noChangeArrowheads="1"/>
          </p:cNvSpPr>
          <p:nvPr/>
        </p:nvSpPr>
        <p:spPr bwMode="auto">
          <a:xfrm>
            <a:off x="8461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sp>
        <p:nvSpPr>
          <p:cNvPr id="3082" name="AutoShape 4" descr="Termómetro: Imágenes, fotos de stock y vectores | Shutterstock"/>
          <p:cNvSpPr>
            <a:spLocks noChangeAspect="1" noChangeArrowheads="1"/>
          </p:cNvSpPr>
          <p:nvPr/>
        </p:nvSpPr>
        <p:spPr bwMode="auto">
          <a:xfrm>
            <a:off x="998538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9537593"/>
              </p:ext>
            </p:extLst>
          </p:nvPr>
        </p:nvGraphicFramePr>
        <p:xfrm>
          <a:off x="1871003" y="1744395"/>
          <a:ext cx="9397219" cy="4868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675494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2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1560943"/>
              </p:ext>
            </p:extLst>
          </p:nvPr>
        </p:nvGraphicFramePr>
        <p:xfrm>
          <a:off x="141668" y="44450"/>
          <a:ext cx="12050331" cy="1798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648319" imgH="771690" progId="Excel.Sheet.8">
                  <p:embed/>
                </p:oleObj>
              </mc:Choice>
              <mc:Fallback>
                <p:oleObj name="Worksheet" r:id="rId3" imgW="6648319" imgH="77169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668" y="44450"/>
                        <a:ext cx="12050331" cy="17984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22" descr="Resultado de imagen para TACOS MADERA PARA CARROS"/>
          <p:cNvSpPr>
            <a:spLocks noChangeAspect="1" noChangeArrowheads="1"/>
          </p:cNvSpPr>
          <p:nvPr/>
        </p:nvSpPr>
        <p:spPr bwMode="auto">
          <a:xfrm>
            <a:off x="8461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sp>
        <p:nvSpPr>
          <p:cNvPr id="3082" name="AutoShape 4" descr="Termómetro: Imágenes, fotos de stock y vectores | Shutterstock"/>
          <p:cNvSpPr>
            <a:spLocks noChangeAspect="1" noChangeArrowheads="1"/>
          </p:cNvSpPr>
          <p:nvPr/>
        </p:nvSpPr>
        <p:spPr bwMode="auto">
          <a:xfrm>
            <a:off x="998538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8625589"/>
              </p:ext>
            </p:extLst>
          </p:nvPr>
        </p:nvGraphicFramePr>
        <p:xfrm>
          <a:off x="1631851" y="1917481"/>
          <a:ext cx="9017391" cy="4497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0358432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2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741641"/>
              </p:ext>
            </p:extLst>
          </p:nvPr>
        </p:nvGraphicFramePr>
        <p:xfrm>
          <a:off x="0" y="274638"/>
          <a:ext cx="12050331" cy="1798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648319" imgH="771690" progId="Excel.Sheet.8">
                  <p:embed/>
                </p:oleObj>
              </mc:Choice>
              <mc:Fallback>
                <p:oleObj name="Worksheet" r:id="rId3" imgW="6648319" imgH="77169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74638"/>
                        <a:ext cx="12050331" cy="17984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22" descr="Resultado de imagen para TACOS MADERA PARA CARROS"/>
          <p:cNvSpPr>
            <a:spLocks noChangeAspect="1" noChangeArrowheads="1"/>
          </p:cNvSpPr>
          <p:nvPr/>
        </p:nvSpPr>
        <p:spPr bwMode="auto">
          <a:xfrm>
            <a:off x="8461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sp>
        <p:nvSpPr>
          <p:cNvPr id="3082" name="AutoShape 4" descr="Termómetro: Imágenes, fotos de stock y vectores | Shutterstock"/>
          <p:cNvSpPr>
            <a:spLocks noChangeAspect="1" noChangeArrowheads="1"/>
          </p:cNvSpPr>
          <p:nvPr/>
        </p:nvSpPr>
        <p:spPr bwMode="auto">
          <a:xfrm>
            <a:off x="998538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285475"/>
              </p:ext>
            </p:extLst>
          </p:nvPr>
        </p:nvGraphicFramePr>
        <p:xfrm>
          <a:off x="2771335" y="2057399"/>
          <a:ext cx="7188591" cy="4568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518784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2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183428"/>
              </p:ext>
            </p:extLst>
          </p:nvPr>
        </p:nvGraphicFramePr>
        <p:xfrm>
          <a:off x="141668" y="44450"/>
          <a:ext cx="12050331" cy="1798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648319" imgH="771690" progId="Excel.Sheet.8">
                  <p:embed/>
                </p:oleObj>
              </mc:Choice>
              <mc:Fallback>
                <p:oleObj name="Worksheet" r:id="rId3" imgW="6648319" imgH="77169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668" y="44450"/>
                        <a:ext cx="12050331" cy="17984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22" descr="Resultado de imagen para TACOS MADERA PARA CARROS"/>
          <p:cNvSpPr>
            <a:spLocks noChangeAspect="1" noChangeArrowheads="1"/>
          </p:cNvSpPr>
          <p:nvPr/>
        </p:nvSpPr>
        <p:spPr bwMode="auto">
          <a:xfrm>
            <a:off x="8461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sp>
        <p:nvSpPr>
          <p:cNvPr id="3082" name="AutoShape 4" descr="Termómetro: Imágenes, fotos de stock y vectores | Shutterstock"/>
          <p:cNvSpPr>
            <a:spLocks noChangeAspect="1" noChangeArrowheads="1"/>
          </p:cNvSpPr>
          <p:nvPr/>
        </p:nvSpPr>
        <p:spPr bwMode="auto">
          <a:xfrm>
            <a:off x="998538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0074156"/>
              </p:ext>
            </p:extLst>
          </p:nvPr>
        </p:nvGraphicFramePr>
        <p:xfrm>
          <a:off x="2771335" y="2057399"/>
          <a:ext cx="7188591" cy="4568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055544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2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6881342"/>
              </p:ext>
            </p:extLst>
          </p:nvPr>
        </p:nvGraphicFramePr>
        <p:xfrm>
          <a:off x="141668" y="44450"/>
          <a:ext cx="12050331" cy="1798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648319" imgH="771690" progId="Excel.Sheet.8">
                  <p:embed/>
                </p:oleObj>
              </mc:Choice>
              <mc:Fallback>
                <p:oleObj name="Worksheet" r:id="rId3" imgW="6648319" imgH="77169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668" y="44450"/>
                        <a:ext cx="12050331" cy="17984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22" descr="Resultado de imagen para TACOS MADERA PARA CARROS"/>
          <p:cNvSpPr>
            <a:spLocks noChangeAspect="1" noChangeArrowheads="1"/>
          </p:cNvSpPr>
          <p:nvPr/>
        </p:nvSpPr>
        <p:spPr bwMode="auto">
          <a:xfrm>
            <a:off x="8461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sp>
        <p:nvSpPr>
          <p:cNvPr id="3082" name="AutoShape 4" descr="Termómetro: Imágenes, fotos de stock y vectores | Shutterstock"/>
          <p:cNvSpPr>
            <a:spLocks noChangeAspect="1" noChangeArrowheads="1"/>
          </p:cNvSpPr>
          <p:nvPr/>
        </p:nvSpPr>
        <p:spPr bwMode="auto">
          <a:xfrm>
            <a:off x="998538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4170284"/>
              </p:ext>
            </p:extLst>
          </p:nvPr>
        </p:nvGraphicFramePr>
        <p:xfrm>
          <a:off x="2222695" y="1745455"/>
          <a:ext cx="8046720" cy="5112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770712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2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1874849"/>
              </p:ext>
            </p:extLst>
          </p:nvPr>
        </p:nvGraphicFramePr>
        <p:xfrm>
          <a:off x="141668" y="44450"/>
          <a:ext cx="12050331" cy="1154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648319" imgH="771690" progId="Excel.Sheet.8">
                  <p:embed/>
                </p:oleObj>
              </mc:Choice>
              <mc:Fallback>
                <p:oleObj name="Worksheet" r:id="rId3" imgW="6648319" imgH="77169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668" y="44450"/>
                        <a:ext cx="12050331" cy="1154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22" descr="Resultado de imagen para TACOS MADERA PARA CARROS"/>
          <p:cNvSpPr>
            <a:spLocks noChangeAspect="1" noChangeArrowheads="1"/>
          </p:cNvSpPr>
          <p:nvPr/>
        </p:nvSpPr>
        <p:spPr bwMode="auto">
          <a:xfrm>
            <a:off x="8461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sp>
        <p:nvSpPr>
          <p:cNvPr id="3082" name="AutoShape 4" descr="Termómetro: Imágenes, fotos de stock y vectores | Shutterstock"/>
          <p:cNvSpPr>
            <a:spLocks noChangeAspect="1" noChangeArrowheads="1"/>
          </p:cNvSpPr>
          <p:nvPr/>
        </p:nvSpPr>
        <p:spPr bwMode="auto">
          <a:xfrm>
            <a:off x="998538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7756072"/>
              </p:ext>
            </p:extLst>
          </p:nvPr>
        </p:nvGraphicFramePr>
        <p:xfrm>
          <a:off x="1645920" y="1425575"/>
          <a:ext cx="9495692" cy="4764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338932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2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5063450"/>
              </p:ext>
            </p:extLst>
          </p:nvPr>
        </p:nvGraphicFramePr>
        <p:xfrm>
          <a:off x="141668" y="44450"/>
          <a:ext cx="12050331" cy="1798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648319" imgH="771690" progId="Excel.Sheet.8">
                  <p:embed/>
                </p:oleObj>
              </mc:Choice>
              <mc:Fallback>
                <p:oleObj name="Worksheet" r:id="rId3" imgW="6648319" imgH="77169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668" y="44450"/>
                        <a:ext cx="12050331" cy="17984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22" descr="Resultado de imagen para TACOS MADERA PARA CARROS"/>
          <p:cNvSpPr>
            <a:spLocks noChangeAspect="1" noChangeArrowheads="1"/>
          </p:cNvSpPr>
          <p:nvPr/>
        </p:nvSpPr>
        <p:spPr bwMode="auto">
          <a:xfrm>
            <a:off x="8461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sp>
        <p:nvSpPr>
          <p:cNvPr id="3082" name="AutoShape 4" descr="Termómetro: Imágenes, fotos de stock y vectores | Shutterstock"/>
          <p:cNvSpPr>
            <a:spLocks noChangeAspect="1" noChangeArrowheads="1"/>
          </p:cNvSpPr>
          <p:nvPr/>
        </p:nvSpPr>
        <p:spPr bwMode="auto">
          <a:xfrm>
            <a:off x="998538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9365474"/>
              </p:ext>
            </p:extLst>
          </p:nvPr>
        </p:nvGraphicFramePr>
        <p:xfrm>
          <a:off x="2419643" y="1774031"/>
          <a:ext cx="7666891" cy="4922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0112367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2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6404070"/>
              </p:ext>
            </p:extLst>
          </p:nvPr>
        </p:nvGraphicFramePr>
        <p:xfrm>
          <a:off x="141668" y="44450"/>
          <a:ext cx="12050331" cy="1798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648319" imgH="771690" progId="Excel.Sheet.8">
                  <p:embed/>
                </p:oleObj>
              </mc:Choice>
              <mc:Fallback>
                <p:oleObj name="Worksheet" r:id="rId3" imgW="6648319" imgH="77169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668" y="44450"/>
                        <a:ext cx="12050331" cy="17984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22" descr="Resultado de imagen para TACOS MADERA PARA CARROS"/>
          <p:cNvSpPr>
            <a:spLocks noChangeAspect="1" noChangeArrowheads="1"/>
          </p:cNvSpPr>
          <p:nvPr/>
        </p:nvSpPr>
        <p:spPr bwMode="auto">
          <a:xfrm>
            <a:off x="8461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sp>
        <p:nvSpPr>
          <p:cNvPr id="3082" name="AutoShape 4" descr="Termómetro: Imágenes, fotos de stock y vectores | Shutterstock"/>
          <p:cNvSpPr>
            <a:spLocks noChangeAspect="1" noChangeArrowheads="1"/>
          </p:cNvSpPr>
          <p:nvPr/>
        </p:nvSpPr>
        <p:spPr bwMode="auto">
          <a:xfrm>
            <a:off x="998538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121836"/>
              </p:ext>
            </p:extLst>
          </p:nvPr>
        </p:nvGraphicFramePr>
        <p:xfrm>
          <a:off x="2475914" y="1907380"/>
          <a:ext cx="7498080" cy="4950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35942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2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8336679"/>
              </p:ext>
            </p:extLst>
          </p:nvPr>
        </p:nvGraphicFramePr>
        <p:xfrm>
          <a:off x="141668" y="44450"/>
          <a:ext cx="12050331" cy="1798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648319" imgH="771690" progId="Excel.Sheet.8">
                  <p:embed/>
                </p:oleObj>
              </mc:Choice>
              <mc:Fallback>
                <p:oleObj name="Worksheet" r:id="rId3" imgW="6648319" imgH="77169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668" y="44450"/>
                        <a:ext cx="12050331" cy="17984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22" descr="Resultado de imagen para TACOS MADERA PARA CARROS"/>
          <p:cNvSpPr>
            <a:spLocks noChangeAspect="1" noChangeArrowheads="1"/>
          </p:cNvSpPr>
          <p:nvPr/>
        </p:nvSpPr>
        <p:spPr bwMode="auto">
          <a:xfrm>
            <a:off x="8461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sp>
        <p:nvSpPr>
          <p:cNvPr id="3082" name="AutoShape 4" descr="Termómetro: Imágenes, fotos de stock y vectores | Shutterstock"/>
          <p:cNvSpPr>
            <a:spLocks noChangeAspect="1" noChangeArrowheads="1"/>
          </p:cNvSpPr>
          <p:nvPr/>
        </p:nvSpPr>
        <p:spPr bwMode="auto">
          <a:xfrm>
            <a:off x="998538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086553"/>
              </p:ext>
            </p:extLst>
          </p:nvPr>
        </p:nvGraphicFramePr>
        <p:xfrm>
          <a:off x="3629024" y="1907381"/>
          <a:ext cx="5979209" cy="4950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9908003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2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8061394"/>
              </p:ext>
            </p:extLst>
          </p:nvPr>
        </p:nvGraphicFramePr>
        <p:xfrm>
          <a:off x="141668" y="44450"/>
          <a:ext cx="12050331" cy="1798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648319" imgH="771690" progId="Excel.Sheet.8">
                  <p:embed/>
                </p:oleObj>
              </mc:Choice>
              <mc:Fallback>
                <p:oleObj name="Worksheet" r:id="rId3" imgW="6648319" imgH="77169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668" y="44450"/>
                        <a:ext cx="12050331" cy="17984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22" descr="Resultado de imagen para TACOS MADERA PARA CARROS"/>
          <p:cNvSpPr>
            <a:spLocks noChangeAspect="1" noChangeArrowheads="1"/>
          </p:cNvSpPr>
          <p:nvPr/>
        </p:nvSpPr>
        <p:spPr bwMode="auto">
          <a:xfrm>
            <a:off x="8461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sp>
        <p:nvSpPr>
          <p:cNvPr id="3082" name="AutoShape 4" descr="Termómetro: Imágenes, fotos de stock y vectores | Shutterstock"/>
          <p:cNvSpPr>
            <a:spLocks noChangeAspect="1" noChangeArrowheads="1"/>
          </p:cNvSpPr>
          <p:nvPr/>
        </p:nvSpPr>
        <p:spPr bwMode="auto">
          <a:xfrm>
            <a:off x="998538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5641854"/>
              </p:ext>
            </p:extLst>
          </p:nvPr>
        </p:nvGraphicFramePr>
        <p:xfrm>
          <a:off x="1856935" y="2057399"/>
          <a:ext cx="8342141" cy="4202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1242686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2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2900103"/>
              </p:ext>
            </p:extLst>
          </p:nvPr>
        </p:nvGraphicFramePr>
        <p:xfrm>
          <a:off x="141668" y="44450"/>
          <a:ext cx="12050331" cy="1798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648319" imgH="771690" progId="Excel.Sheet.8">
                  <p:embed/>
                </p:oleObj>
              </mc:Choice>
              <mc:Fallback>
                <p:oleObj name="Worksheet" r:id="rId3" imgW="6648319" imgH="77169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668" y="44450"/>
                        <a:ext cx="12050331" cy="17984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22" descr="Resultado de imagen para TACOS MADERA PARA CARROS"/>
          <p:cNvSpPr>
            <a:spLocks noChangeAspect="1" noChangeArrowheads="1"/>
          </p:cNvSpPr>
          <p:nvPr/>
        </p:nvSpPr>
        <p:spPr bwMode="auto">
          <a:xfrm>
            <a:off x="8461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sp>
        <p:nvSpPr>
          <p:cNvPr id="3082" name="AutoShape 4" descr="Termómetro: Imágenes, fotos de stock y vectores | Shutterstock"/>
          <p:cNvSpPr>
            <a:spLocks noChangeAspect="1" noChangeArrowheads="1"/>
          </p:cNvSpPr>
          <p:nvPr/>
        </p:nvSpPr>
        <p:spPr bwMode="auto">
          <a:xfrm>
            <a:off x="998538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4008612"/>
              </p:ext>
            </p:extLst>
          </p:nvPr>
        </p:nvGraphicFramePr>
        <p:xfrm>
          <a:off x="1899137" y="2057399"/>
          <a:ext cx="8553157" cy="4357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4993382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2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9447713"/>
              </p:ext>
            </p:extLst>
          </p:nvPr>
        </p:nvGraphicFramePr>
        <p:xfrm>
          <a:off x="141668" y="44450"/>
          <a:ext cx="12050331" cy="1798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648319" imgH="771690" progId="Excel.Sheet.8">
                  <p:embed/>
                </p:oleObj>
              </mc:Choice>
              <mc:Fallback>
                <p:oleObj name="Worksheet" r:id="rId3" imgW="6648319" imgH="77169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668" y="44450"/>
                        <a:ext cx="12050331" cy="17984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22" descr="Resultado de imagen para TACOS MADERA PARA CARROS"/>
          <p:cNvSpPr>
            <a:spLocks noChangeAspect="1" noChangeArrowheads="1"/>
          </p:cNvSpPr>
          <p:nvPr/>
        </p:nvSpPr>
        <p:spPr bwMode="auto">
          <a:xfrm>
            <a:off x="8461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sp>
        <p:nvSpPr>
          <p:cNvPr id="3082" name="AutoShape 4" descr="Termómetro: Imágenes, fotos de stock y vectores | Shutterstock"/>
          <p:cNvSpPr>
            <a:spLocks noChangeAspect="1" noChangeArrowheads="1"/>
          </p:cNvSpPr>
          <p:nvPr/>
        </p:nvSpPr>
        <p:spPr bwMode="auto">
          <a:xfrm>
            <a:off x="998538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0754636"/>
              </p:ext>
            </p:extLst>
          </p:nvPr>
        </p:nvGraphicFramePr>
        <p:xfrm>
          <a:off x="1659987" y="1842868"/>
          <a:ext cx="9340947" cy="4614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7001901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2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5953984"/>
              </p:ext>
            </p:extLst>
          </p:nvPr>
        </p:nvGraphicFramePr>
        <p:xfrm>
          <a:off x="141668" y="44450"/>
          <a:ext cx="12050331" cy="1798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648319" imgH="771690" progId="Excel.Sheet.8">
                  <p:embed/>
                </p:oleObj>
              </mc:Choice>
              <mc:Fallback>
                <p:oleObj name="Worksheet" r:id="rId3" imgW="6648319" imgH="77169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668" y="44450"/>
                        <a:ext cx="12050331" cy="17984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22" descr="Resultado de imagen para TACOS MADERA PARA CARROS"/>
          <p:cNvSpPr>
            <a:spLocks noChangeAspect="1" noChangeArrowheads="1"/>
          </p:cNvSpPr>
          <p:nvPr/>
        </p:nvSpPr>
        <p:spPr bwMode="auto">
          <a:xfrm>
            <a:off x="8461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sp>
        <p:nvSpPr>
          <p:cNvPr id="3082" name="AutoShape 4" descr="Termómetro: Imágenes, fotos de stock y vectores | Shutterstock"/>
          <p:cNvSpPr>
            <a:spLocks noChangeAspect="1" noChangeArrowheads="1"/>
          </p:cNvSpPr>
          <p:nvPr/>
        </p:nvSpPr>
        <p:spPr bwMode="auto">
          <a:xfrm>
            <a:off x="998538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1126535"/>
              </p:ext>
            </p:extLst>
          </p:nvPr>
        </p:nvGraphicFramePr>
        <p:xfrm>
          <a:off x="1730326" y="1917481"/>
          <a:ext cx="8918917" cy="4377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3300293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2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3116722"/>
              </p:ext>
            </p:extLst>
          </p:nvPr>
        </p:nvGraphicFramePr>
        <p:xfrm>
          <a:off x="141668" y="44450"/>
          <a:ext cx="12050331" cy="1798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648319" imgH="771690" progId="Excel.Sheet.8">
                  <p:embed/>
                </p:oleObj>
              </mc:Choice>
              <mc:Fallback>
                <p:oleObj name="Worksheet" r:id="rId3" imgW="6648319" imgH="77169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668" y="44450"/>
                        <a:ext cx="12050331" cy="17984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22" descr="Resultado de imagen para TACOS MADERA PARA CARROS"/>
          <p:cNvSpPr>
            <a:spLocks noChangeAspect="1" noChangeArrowheads="1"/>
          </p:cNvSpPr>
          <p:nvPr/>
        </p:nvSpPr>
        <p:spPr bwMode="auto">
          <a:xfrm>
            <a:off x="8461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sp>
        <p:nvSpPr>
          <p:cNvPr id="3082" name="AutoShape 4" descr="Termómetro: Imágenes, fotos de stock y vectores | Shutterstock"/>
          <p:cNvSpPr>
            <a:spLocks noChangeAspect="1" noChangeArrowheads="1"/>
          </p:cNvSpPr>
          <p:nvPr/>
        </p:nvSpPr>
        <p:spPr bwMode="auto">
          <a:xfrm>
            <a:off x="998538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0202958"/>
              </p:ext>
            </p:extLst>
          </p:nvPr>
        </p:nvGraphicFramePr>
        <p:xfrm>
          <a:off x="2546252" y="1842868"/>
          <a:ext cx="7976382" cy="4557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297482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2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1772404"/>
              </p:ext>
            </p:extLst>
          </p:nvPr>
        </p:nvGraphicFramePr>
        <p:xfrm>
          <a:off x="141668" y="44450"/>
          <a:ext cx="12050331" cy="1798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648319" imgH="771690" progId="Excel.Sheet.8">
                  <p:embed/>
                </p:oleObj>
              </mc:Choice>
              <mc:Fallback>
                <p:oleObj name="Worksheet" r:id="rId3" imgW="6648319" imgH="77169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668" y="44450"/>
                        <a:ext cx="12050331" cy="17984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22" descr="Resultado de imagen para TACOS MADERA PARA CARROS"/>
          <p:cNvSpPr>
            <a:spLocks noChangeAspect="1" noChangeArrowheads="1"/>
          </p:cNvSpPr>
          <p:nvPr/>
        </p:nvSpPr>
        <p:spPr bwMode="auto">
          <a:xfrm>
            <a:off x="8461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sp>
        <p:nvSpPr>
          <p:cNvPr id="3082" name="AutoShape 4" descr="Termómetro: Imágenes, fotos de stock y vectores | Shutterstock"/>
          <p:cNvSpPr>
            <a:spLocks noChangeAspect="1" noChangeArrowheads="1"/>
          </p:cNvSpPr>
          <p:nvPr/>
        </p:nvSpPr>
        <p:spPr bwMode="auto">
          <a:xfrm>
            <a:off x="998538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663858"/>
              </p:ext>
            </p:extLst>
          </p:nvPr>
        </p:nvGraphicFramePr>
        <p:xfrm>
          <a:off x="2363371" y="1940719"/>
          <a:ext cx="7652825" cy="4671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5193151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2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2125554"/>
              </p:ext>
            </p:extLst>
          </p:nvPr>
        </p:nvGraphicFramePr>
        <p:xfrm>
          <a:off x="141668" y="44450"/>
          <a:ext cx="12050331" cy="1798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648319" imgH="771690" progId="Excel.Sheet.8">
                  <p:embed/>
                </p:oleObj>
              </mc:Choice>
              <mc:Fallback>
                <p:oleObj name="Worksheet" r:id="rId3" imgW="6648319" imgH="77169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668" y="44450"/>
                        <a:ext cx="12050331" cy="17984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22" descr="Resultado de imagen para TACOS MADERA PARA CARROS"/>
          <p:cNvSpPr>
            <a:spLocks noChangeAspect="1" noChangeArrowheads="1"/>
          </p:cNvSpPr>
          <p:nvPr/>
        </p:nvSpPr>
        <p:spPr bwMode="auto">
          <a:xfrm>
            <a:off x="8461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sp>
        <p:nvSpPr>
          <p:cNvPr id="3082" name="AutoShape 4" descr="Termómetro: Imágenes, fotos de stock y vectores | Shutterstock"/>
          <p:cNvSpPr>
            <a:spLocks noChangeAspect="1" noChangeArrowheads="1"/>
          </p:cNvSpPr>
          <p:nvPr/>
        </p:nvSpPr>
        <p:spPr bwMode="auto">
          <a:xfrm>
            <a:off x="998538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6916137"/>
              </p:ext>
            </p:extLst>
          </p:nvPr>
        </p:nvGraphicFramePr>
        <p:xfrm>
          <a:off x="2349303" y="1917481"/>
          <a:ext cx="8102991" cy="4726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830455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2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7649543"/>
              </p:ext>
            </p:extLst>
          </p:nvPr>
        </p:nvGraphicFramePr>
        <p:xfrm>
          <a:off x="141668" y="44450"/>
          <a:ext cx="12050331" cy="1154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648319" imgH="771690" progId="Excel.Sheet.8">
                  <p:embed/>
                </p:oleObj>
              </mc:Choice>
              <mc:Fallback>
                <p:oleObj name="Worksheet" r:id="rId3" imgW="6648319" imgH="77169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668" y="44450"/>
                        <a:ext cx="12050331" cy="1154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22" descr="Resultado de imagen para TACOS MADERA PARA CARROS"/>
          <p:cNvSpPr>
            <a:spLocks noChangeAspect="1" noChangeArrowheads="1"/>
          </p:cNvSpPr>
          <p:nvPr/>
        </p:nvSpPr>
        <p:spPr bwMode="auto">
          <a:xfrm>
            <a:off x="8461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sp>
        <p:nvSpPr>
          <p:cNvPr id="3082" name="AutoShape 4" descr="Termómetro: Imágenes, fotos de stock y vectores | Shutterstock"/>
          <p:cNvSpPr>
            <a:spLocks noChangeAspect="1" noChangeArrowheads="1"/>
          </p:cNvSpPr>
          <p:nvPr/>
        </p:nvSpPr>
        <p:spPr bwMode="auto">
          <a:xfrm>
            <a:off x="998538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539413"/>
              </p:ext>
            </p:extLst>
          </p:nvPr>
        </p:nvGraphicFramePr>
        <p:xfrm>
          <a:off x="1742544" y="1425576"/>
          <a:ext cx="8848578" cy="5242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546584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2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7823899"/>
              </p:ext>
            </p:extLst>
          </p:nvPr>
        </p:nvGraphicFramePr>
        <p:xfrm>
          <a:off x="141668" y="44450"/>
          <a:ext cx="12050331" cy="1798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648319" imgH="771690" progId="Excel.Sheet.8">
                  <p:embed/>
                </p:oleObj>
              </mc:Choice>
              <mc:Fallback>
                <p:oleObj name="Worksheet" r:id="rId3" imgW="6648319" imgH="77169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668" y="44450"/>
                        <a:ext cx="12050331" cy="17984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22" descr="Resultado de imagen para TACOS MADERA PARA CARROS"/>
          <p:cNvSpPr>
            <a:spLocks noChangeAspect="1" noChangeArrowheads="1"/>
          </p:cNvSpPr>
          <p:nvPr/>
        </p:nvSpPr>
        <p:spPr bwMode="auto">
          <a:xfrm>
            <a:off x="8461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sp>
        <p:nvSpPr>
          <p:cNvPr id="3082" name="AutoShape 4" descr="Termómetro: Imágenes, fotos de stock y vectores | Shutterstock"/>
          <p:cNvSpPr>
            <a:spLocks noChangeAspect="1" noChangeArrowheads="1"/>
          </p:cNvSpPr>
          <p:nvPr/>
        </p:nvSpPr>
        <p:spPr bwMode="auto">
          <a:xfrm>
            <a:off x="998538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8272597"/>
              </p:ext>
            </p:extLst>
          </p:nvPr>
        </p:nvGraphicFramePr>
        <p:xfrm>
          <a:off x="1871003" y="1842868"/>
          <a:ext cx="8679765" cy="4628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8330613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2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0932411"/>
              </p:ext>
            </p:extLst>
          </p:nvPr>
        </p:nvGraphicFramePr>
        <p:xfrm>
          <a:off x="141668" y="44450"/>
          <a:ext cx="12050331" cy="1798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648319" imgH="771690" progId="Excel.Sheet.8">
                  <p:embed/>
                </p:oleObj>
              </mc:Choice>
              <mc:Fallback>
                <p:oleObj name="Worksheet" r:id="rId3" imgW="6648319" imgH="77169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668" y="44450"/>
                        <a:ext cx="12050331" cy="17984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22" descr="Resultado de imagen para TACOS MADERA PARA CARROS"/>
          <p:cNvSpPr>
            <a:spLocks noChangeAspect="1" noChangeArrowheads="1"/>
          </p:cNvSpPr>
          <p:nvPr/>
        </p:nvSpPr>
        <p:spPr bwMode="auto">
          <a:xfrm>
            <a:off x="8461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sp>
        <p:nvSpPr>
          <p:cNvPr id="3082" name="AutoShape 4" descr="Termómetro: Imágenes, fotos de stock y vectores | Shutterstock"/>
          <p:cNvSpPr>
            <a:spLocks noChangeAspect="1" noChangeArrowheads="1"/>
          </p:cNvSpPr>
          <p:nvPr/>
        </p:nvSpPr>
        <p:spPr bwMode="auto">
          <a:xfrm>
            <a:off x="998538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2255716"/>
              </p:ext>
            </p:extLst>
          </p:nvPr>
        </p:nvGraphicFramePr>
        <p:xfrm>
          <a:off x="2053883" y="1842868"/>
          <a:ext cx="8651631" cy="4642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2110093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2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7480290"/>
              </p:ext>
            </p:extLst>
          </p:nvPr>
        </p:nvGraphicFramePr>
        <p:xfrm>
          <a:off x="141668" y="44450"/>
          <a:ext cx="12050331" cy="1798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648319" imgH="771690" progId="Excel.Sheet.8">
                  <p:embed/>
                </p:oleObj>
              </mc:Choice>
              <mc:Fallback>
                <p:oleObj name="Worksheet" r:id="rId3" imgW="6648319" imgH="77169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668" y="44450"/>
                        <a:ext cx="12050331" cy="17984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22" descr="Resultado de imagen para TACOS MADERA PARA CARROS"/>
          <p:cNvSpPr>
            <a:spLocks noChangeAspect="1" noChangeArrowheads="1"/>
          </p:cNvSpPr>
          <p:nvPr/>
        </p:nvSpPr>
        <p:spPr bwMode="auto">
          <a:xfrm>
            <a:off x="8461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sp>
        <p:nvSpPr>
          <p:cNvPr id="3082" name="AutoShape 4" descr="Termómetro: Imágenes, fotos de stock y vectores | Shutterstock"/>
          <p:cNvSpPr>
            <a:spLocks noChangeAspect="1" noChangeArrowheads="1"/>
          </p:cNvSpPr>
          <p:nvPr/>
        </p:nvSpPr>
        <p:spPr bwMode="auto">
          <a:xfrm>
            <a:off x="998538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0054428"/>
              </p:ext>
            </p:extLst>
          </p:nvPr>
        </p:nvGraphicFramePr>
        <p:xfrm>
          <a:off x="1676760" y="1917481"/>
          <a:ext cx="9563325" cy="4412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3907992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2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684218"/>
              </p:ext>
            </p:extLst>
          </p:nvPr>
        </p:nvGraphicFramePr>
        <p:xfrm>
          <a:off x="141668" y="44450"/>
          <a:ext cx="12050331" cy="1798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648319" imgH="771690" progId="Excel.Sheet.8">
                  <p:embed/>
                </p:oleObj>
              </mc:Choice>
              <mc:Fallback>
                <p:oleObj name="Worksheet" r:id="rId3" imgW="6648319" imgH="77169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668" y="44450"/>
                        <a:ext cx="12050331" cy="17984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22" descr="Resultado de imagen para TACOS MADERA PARA CARROS"/>
          <p:cNvSpPr>
            <a:spLocks noChangeAspect="1" noChangeArrowheads="1"/>
          </p:cNvSpPr>
          <p:nvPr/>
        </p:nvSpPr>
        <p:spPr bwMode="auto">
          <a:xfrm>
            <a:off x="8461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sp>
        <p:nvSpPr>
          <p:cNvPr id="3082" name="AutoShape 4" descr="Termómetro: Imágenes, fotos de stock y vectores | Shutterstock"/>
          <p:cNvSpPr>
            <a:spLocks noChangeAspect="1" noChangeArrowheads="1"/>
          </p:cNvSpPr>
          <p:nvPr/>
        </p:nvSpPr>
        <p:spPr bwMode="auto">
          <a:xfrm>
            <a:off x="998538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3182330"/>
              </p:ext>
            </p:extLst>
          </p:nvPr>
        </p:nvGraphicFramePr>
        <p:xfrm>
          <a:off x="1800665" y="1842868"/>
          <a:ext cx="9355015" cy="4811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1754262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2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4002437"/>
              </p:ext>
            </p:extLst>
          </p:nvPr>
        </p:nvGraphicFramePr>
        <p:xfrm>
          <a:off x="141668" y="44450"/>
          <a:ext cx="12050331" cy="1798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648319" imgH="771690" progId="Excel.Sheet.8">
                  <p:embed/>
                </p:oleObj>
              </mc:Choice>
              <mc:Fallback>
                <p:oleObj name="Worksheet" r:id="rId3" imgW="6648319" imgH="77169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668" y="44450"/>
                        <a:ext cx="12050331" cy="17984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22" descr="Resultado de imagen para TACOS MADERA PARA CARROS"/>
          <p:cNvSpPr>
            <a:spLocks noChangeAspect="1" noChangeArrowheads="1"/>
          </p:cNvSpPr>
          <p:nvPr/>
        </p:nvSpPr>
        <p:spPr bwMode="auto">
          <a:xfrm>
            <a:off x="8461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sp>
        <p:nvSpPr>
          <p:cNvPr id="3082" name="AutoShape 4" descr="Termómetro: Imágenes, fotos de stock y vectores | Shutterstock"/>
          <p:cNvSpPr>
            <a:spLocks noChangeAspect="1" noChangeArrowheads="1"/>
          </p:cNvSpPr>
          <p:nvPr/>
        </p:nvSpPr>
        <p:spPr bwMode="auto">
          <a:xfrm>
            <a:off x="998538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6837573"/>
              </p:ext>
            </p:extLst>
          </p:nvPr>
        </p:nvGraphicFramePr>
        <p:xfrm>
          <a:off x="2093740" y="1842867"/>
          <a:ext cx="7767711" cy="46986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3190359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2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7274036"/>
              </p:ext>
            </p:extLst>
          </p:nvPr>
        </p:nvGraphicFramePr>
        <p:xfrm>
          <a:off x="141668" y="44450"/>
          <a:ext cx="12050331" cy="1798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648319" imgH="771690" progId="Excel.Sheet.8">
                  <p:embed/>
                </p:oleObj>
              </mc:Choice>
              <mc:Fallback>
                <p:oleObj name="Worksheet" r:id="rId3" imgW="6648319" imgH="77169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668" y="44450"/>
                        <a:ext cx="12050331" cy="17984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22" descr="Resultado de imagen para TACOS MADERA PARA CARROS"/>
          <p:cNvSpPr>
            <a:spLocks noChangeAspect="1" noChangeArrowheads="1"/>
          </p:cNvSpPr>
          <p:nvPr/>
        </p:nvSpPr>
        <p:spPr bwMode="auto">
          <a:xfrm>
            <a:off x="8461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sp>
        <p:nvSpPr>
          <p:cNvPr id="3082" name="AutoShape 4" descr="Termómetro: Imágenes, fotos de stock y vectores | Shutterstock"/>
          <p:cNvSpPr>
            <a:spLocks noChangeAspect="1" noChangeArrowheads="1"/>
          </p:cNvSpPr>
          <p:nvPr/>
        </p:nvSpPr>
        <p:spPr bwMode="auto">
          <a:xfrm>
            <a:off x="998538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0276671"/>
              </p:ext>
            </p:extLst>
          </p:nvPr>
        </p:nvGraphicFramePr>
        <p:xfrm>
          <a:off x="2110155" y="1842867"/>
          <a:ext cx="8918916" cy="4797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8876277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2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9957932"/>
              </p:ext>
            </p:extLst>
          </p:nvPr>
        </p:nvGraphicFramePr>
        <p:xfrm>
          <a:off x="141668" y="44450"/>
          <a:ext cx="12050331" cy="1798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648319" imgH="771690" progId="Excel.Sheet.8">
                  <p:embed/>
                </p:oleObj>
              </mc:Choice>
              <mc:Fallback>
                <p:oleObj name="Worksheet" r:id="rId3" imgW="6648319" imgH="77169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668" y="44450"/>
                        <a:ext cx="12050331" cy="17984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22" descr="Resultado de imagen para TACOS MADERA PARA CARROS"/>
          <p:cNvSpPr>
            <a:spLocks noChangeAspect="1" noChangeArrowheads="1"/>
          </p:cNvSpPr>
          <p:nvPr/>
        </p:nvSpPr>
        <p:spPr bwMode="auto">
          <a:xfrm>
            <a:off x="8461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sp>
        <p:nvSpPr>
          <p:cNvPr id="3082" name="AutoShape 4" descr="Termómetro: Imágenes, fotos de stock y vectores | Shutterstock"/>
          <p:cNvSpPr>
            <a:spLocks noChangeAspect="1" noChangeArrowheads="1"/>
          </p:cNvSpPr>
          <p:nvPr/>
        </p:nvSpPr>
        <p:spPr bwMode="auto">
          <a:xfrm>
            <a:off x="998538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1119951"/>
              </p:ext>
            </p:extLst>
          </p:nvPr>
        </p:nvGraphicFramePr>
        <p:xfrm>
          <a:off x="2096086" y="1744394"/>
          <a:ext cx="8890782" cy="4881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1458463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2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9471434"/>
              </p:ext>
            </p:extLst>
          </p:nvPr>
        </p:nvGraphicFramePr>
        <p:xfrm>
          <a:off x="141668" y="44450"/>
          <a:ext cx="12050331" cy="1798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648319" imgH="771690" progId="Excel.Sheet.8">
                  <p:embed/>
                </p:oleObj>
              </mc:Choice>
              <mc:Fallback>
                <p:oleObj name="Worksheet" r:id="rId3" imgW="6648319" imgH="77169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668" y="44450"/>
                        <a:ext cx="12050331" cy="17984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22" descr="Resultado de imagen para TACOS MADERA PARA CARROS"/>
          <p:cNvSpPr>
            <a:spLocks noChangeAspect="1" noChangeArrowheads="1"/>
          </p:cNvSpPr>
          <p:nvPr/>
        </p:nvSpPr>
        <p:spPr bwMode="auto">
          <a:xfrm>
            <a:off x="8461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sp>
        <p:nvSpPr>
          <p:cNvPr id="3082" name="AutoShape 4" descr="Termómetro: Imágenes, fotos de stock y vectores | Shutterstock"/>
          <p:cNvSpPr>
            <a:spLocks noChangeAspect="1" noChangeArrowheads="1"/>
          </p:cNvSpPr>
          <p:nvPr/>
        </p:nvSpPr>
        <p:spPr bwMode="auto">
          <a:xfrm>
            <a:off x="998538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6741411"/>
              </p:ext>
            </p:extLst>
          </p:nvPr>
        </p:nvGraphicFramePr>
        <p:xfrm>
          <a:off x="2166425" y="1917481"/>
          <a:ext cx="8131125" cy="4680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0620938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2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0240956"/>
              </p:ext>
            </p:extLst>
          </p:nvPr>
        </p:nvGraphicFramePr>
        <p:xfrm>
          <a:off x="141668" y="44450"/>
          <a:ext cx="12050331" cy="1798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648319" imgH="771690" progId="Excel.Sheet.8">
                  <p:embed/>
                </p:oleObj>
              </mc:Choice>
              <mc:Fallback>
                <p:oleObj name="Worksheet" r:id="rId3" imgW="6648319" imgH="77169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668" y="44450"/>
                        <a:ext cx="12050331" cy="17984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22" descr="Resultado de imagen para TACOS MADERA PARA CARROS"/>
          <p:cNvSpPr>
            <a:spLocks noChangeAspect="1" noChangeArrowheads="1"/>
          </p:cNvSpPr>
          <p:nvPr/>
        </p:nvSpPr>
        <p:spPr bwMode="auto">
          <a:xfrm>
            <a:off x="8461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sp>
        <p:nvSpPr>
          <p:cNvPr id="3082" name="AutoShape 4" descr="Termómetro: Imágenes, fotos de stock y vectores | Shutterstock"/>
          <p:cNvSpPr>
            <a:spLocks noChangeAspect="1" noChangeArrowheads="1"/>
          </p:cNvSpPr>
          <p:nvPr/>
        </p:nvSpPr>
        <p:spPr bwMode="auto">
          <a:xfrm>
            <a:off x="998538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7592305"/>
              </p:ext>
            </p:extLst>
          </p:nvPr>
        </p:nvGraphicFramePr>
        <p:xfrm>
          <a:off x="1758462" y="1842868"/>
          <a:ext cx="9833316" cy="4783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6020140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2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033721"/>
              </p:ext>
            </p:extLst>
          </p:nvPr>
        </p:nvGraphicFramePr>
        <p:xfrm>
          <a:off x="141668" y="44450"/>
          <a:ext cx="12050331" cy="1798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648319" imgH="771690" progId="Excel.Sheet.8">
                  <p:embed/>
                </p:oleObj>
              </mc:Choice>
              <mc:Fallback>
                <p:oleObj name="Worksheet" r:id="rId3" imgW="6648319" imgH="77169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668" y="44450"/>
                        <a:ext cx="12050331" cy="17984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22" descr="Resultado de imagen para TACOS MADERA PARA CARROS"/>
          <p:cNvSpPr>
            <a:spLocks noChangeAspect="1" noChangeArrowheads="1"/>
          </p:cNvSpPr>
          <p:nvPr/>
        </p:nvSpPr>
        <p:spPr bwMode="auto">
          <a:xfrm>
            <a:off x="8461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sp>
        <p:nvSpPr>
          <p:cNvPr id="3082" name="AutoShape 4" descr="Termómetro: Imágenes, fotos de stock y vectores | Shutterstock"/>
          <p:cNvSpPr>
            <a:spLocks noChangeAspect="1" noChangeArrowheads="1"/>
          </p:cNvSpPr>
          <p:nvPr/>
        </p:nvSpPr>
        <p:spPr bwMode="auto">
          <a:xfrm>
            <a:off x="998538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7737537"/>
              </p:ext>
            </p:extLst>
          </p:nvPr>
        </p:nvGraphicFramePr>
        <p:xfrm>
          <a:off x="1688122" y="1842868"/>
          <a:ext cx="9172136" cy="5015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60163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2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0813134"/>
              </p:ext>
            </p:extLst>
          </p:nvPr>
        </p:nvGraphicFramePr>
        <p:xfrm>
          <a:off x="141668" y="44450"/>
          <a:ext cx="12050331" cy="1449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648319" imgH="771690" progId="Excel.Sheet.8">
                  <p:embed/>
                </p:oleObj>
              </mc:Choice>
              <mc:Fallback>
                <p:oleObj name="Worksheet" r:id="rId3" imgW="6648319" imgH="77169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668" y="44450"/>
                        <a:ext cx="12050331" cy="14494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22" descr="Resultado de imagen para TACOS MADERA PARA CARROS"/>
          <p:cNvSpPr>
            <a:spLocks noChangeAspect="1" noChangeArrowheads="1"/>
          </p:cNvSpPr>
          <p:nvPr/>
        </p:nvSpPr>
        <p:spPr bwMode="auto">
          <a:xfrm>
            <a:off x="8461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sp>
        <p:nvSpPr>
          <p:cNvPr id="3082" name="AutoShape 4" descr="Termómetro: Imágenes, fotos de stock y vectores | Shutterstock"/>
          <p:cNvSpPr>
            <a:spLocks noChangeAspect="1" noChangeArrowheads="1"/>
          </p:cNvSpPr>
          <p:nvPr/>
        </p:nvSpPr>
        <p:spPr bwMode="auto">
          <a:xfrm>
            <a:off x="998538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8721156"/>
              </p:ext>
            </p:extLst>
          </p:nvPr>
        </p:nvGraphicFramePr>
        <p:xfrm>
          <a:off x="1969477" y="1720962"/>
          <a:ext cx="9129932" cy="4975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1996445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2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6619965"/>
              </p:ext>
            </p:extLst>
          </p:nvPr>
        </p:nvGraphicFramePr>
        <p:xfrm>
          <a:off x="141668" y="44450"/>
          <a:ext cx="12050331" cy="1798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648319" imgH="771690" progId="Excel.Sheet.8">
                  <p:embed/>
                </p:oleObj>
              </mc:Choice>
              <mc:Fallback>
                <p:oleObj name="Worksheet" r:id="rId3" imgW="6648319" imgH="77169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668" y="44450"/>
                        <a:ext cx="12050331" cy="17984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22" descr="Resultado de imagen para TACOS MADERA PARA CARROS"/>
          <p:cNvSpPr>
            <a:spLocks noChangeAspect="1" noChangeArrowheads="1"/>
          </p:cNvSpPr>
          <p:nvPr/>
        </p:nvSpPr>
        <p:spPr bwMode="auto">
          <a:xfrm>
            <a:off x="8461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sp>
        <p:nvSpPr>
          <p:cNvPr id="3082" name="AutoShape 4" descr="Termómetro: Imágenes, fotos de stock y vectores | Shutterstock"/>
          <p:cNvSpPr>
            <a:spLocks noChangeAspect="1" noChangeArrowheads="1"/>
          </p:cNvSpPr>
          <p:nvPr/>
        </p:nvSpPr>
        <p:spPr bwMode="auto">
          <a:xfrm>
            <a:off x="998538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1617046"/>
              </p:ext>
            </p:extLst>
          </p:nvPr>
        </p:nvGraphicFramePr>
        <p:xfrm>
          <a:off x="1856934" y="1850231"/>
          <a:ext cx="9115865" cy="4789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7829508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2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3177752"/>
              </p:ext>
            </p:extLst>
          </p:nvPr>
        </p:nvGraphicFramePr>
        <p:xfrm>
          <a:off x="141668" y="44450"/>
          <a:ext cx="12050331" cy="1798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648319" imgH="771690" progId="Excel.Sheet.8">
                  <p:embed/>
                </p:oleObj>
              </mc:Choice>
              <mc:Fallback>
                <p:oleObj name="Worksheet" r:id="rId3" imgW="6648319" imgH="77169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668" y="44450"/>
                        <a:ext cx="12050331" cy="17984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22" descr="Resultado de imagen para TACOS MADERA PARA CARROS"/>
          <p:cNvSpPr>
            <a:spLocks noChangeAspect="1" noChangeArrowheads="1"/>
          </p:cNvSpPr>
          <p:nvPr/>
        </p:nvSpPr>
        <p:spPr bwMode="auto">
          <a:xfrm>
            <a:off x="8461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sp>
        <p:nvSpPr>
          <p:cNvPr id="3082" name="AutoShape 4" descr="Termómetro: Imágenes, fotos de stock y vectores | Shutterstock"/>
          <p:cNvSpPr>
            <a:spLocks noChangeAspect="1" noChangeArrowheads="1"/>
          </p:cNvSpPr>
          <p:nvPr/>
        </p:nvSpPr>
        <p:spPr bwMode="auto">
          <a:xfrm>
            <a:off x="998538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86" y="2296037"/>
            <a:ext cx="2771775" cy="34194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039" y="2296037"/>
            <a:ext cx="4657944" cy="330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422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2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7346838"/>
              </p:ext>
            </p:extLst>
          </p:nvPr>
        </p:nvGraphicFramePr>
        <p:xfrm>
          <a:off x="141668" y="44450"/>
          <a:ext cx="12050331" cy="1798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648319" imgH="771690" progId="Excel.Sheet.8">
                  <p:embed/>
                </p:oleObj>
              </mc:Choice>
              <mc:Fallback>
                <p:oleObj name="Worksheet" r:id="rId3" imgW="6648319" imgH="77169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668" y="44450"/>
                        <a:ext cx="12050331" cy="17984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22" descr="Resultado de imagen para TACOS MADERA PARA CARROS"/>
          <p:cNvSpPr>
            <a:spLocks noChangeAspect="1" noChangeArrowheads="1"/>
          </p:cNvSpPr>
          <p:nvPr/>
        </p:nvSpPr>
        <p:spPr bwMode="auto">
          <a:xfrm>
            <a:off x="8461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sp>
        <p:nvSpPr>
          <p:cNvPr id="3082" name="AutoShape 4" descr="Termómetro: Imágenes, fotos de stock y vectores | Shutterstock"/>
          <p:cNvSpPr>
            <a:spLocks noChangeAspect="1" noChangeArrowheads="1"/>
          </p:cNvSpPr>
          <p:nvPr/>
        </p:nvSpPr>
        <p:spPr bwMode="auto">
          <a:xfrm>
            <a:off x="998538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601" y="1917481"/>
            <a:ext cx="3481461" cy="464194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325" y="1917481"/>
            <a:ext cx="3509596" cy="464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747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237"/>
          <p:cNvGraphicFramePr>
            <a:graphicFrameLocks noChangeAspect="1"/>
          </p:cNvGraphicFramePr>
          <p:nvPr/>
        </p:nvGraphicFramePr>
        <p:xfrm>
          <a:off x="141668" y="44450"/>
          <a:ext cx="12050331" cy="1798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648319" imgH="771690" progId="Excel.Sheet.8">
                  <p:embed/>
                </p:oleObj>
              </mc:Choice>
              <mc:Fallback>
                <p:oleObj name="Worksheet" r:id="rId3" imgW="6648319" imgH="77169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668" y="44450"/>
                        <a:ext cx="12050331" cy="17984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22" descr="Resultado de imagen para TACOS MADERA PARA CARROS"/>
          <p:cNvSpPr>
            <a:spLocks noChangeAspect="1" noChangeArrowheads="1"/>
          </p:cNvSpPr>
          <p:nvPr/>
        </p:nvSpPr>
        <p:spPr bwMode="auto">
          <a:xfrm>
            <a:off x="8461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sp>
        <p:nvSpPr>
          <p:cNvPr id="3082" name="AutoShape 4" descr="Termómetro: Imágenes, fotos de stock y vectores | Shutterstock"/>
          <p:cNvSpPr>
            <a:spLocks noChangeAspect="1" noChangeArrowheads="1"/>
          </p:cNvSpPr>
          <p:nvPr/>
        </p:nvSpPr>
        <p:spPr bwMode="auto">
          <a:xfrm>
            <a:off x="998538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</p:spTree>
    <p:extLst>
      <p:ext uri="{BB962C8B-B14F-4D97-AF65-F5344CB8AC3E}">
        <p14:creationId xmlns:p14="http://schemas.microsoft.com/office/powerpoint/2010/main" val="12806376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237"/>
          <p:cNvGraphicFramePr>
            <a:graphicFrameLocks noChangeAspect="1"/>
          </p:cNvGraphicFramePr>
          <p:nvPr/>
        </p:nvGraphicFramePr>
        <p:xfrm>
          <a:off x="141668" y="44450"/>
          <a:ext cx="12050331" cy="1798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648319" imgH="771690" progId="Excel.Sheet.8">
                  <p:embed/>
                </p:oleObj>
              </mc:Choice>
              <mc:Fallback>
                <p:oleObj name="Worksheet" r:id="rId3" imgW="6648319" imgH="77169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668" y="44450"/>
                        <a:ext cx="12050331" cy="17984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22" descr="Resultado de imagen para TACOS MADERA PARA CARROS"/>
          <p:cNvSpPr>
            <a:spLocks noChangeAspect="1" noChangeArrowheads="1"/>
          </p:cNvSpPr>
          <p:nvPr/>
        </p:nvSpPr>
        <p:spPr bwMode="auto">
          <a:xfrm>
            <a:off x="8461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sp>
        <p:nvSpPr>
          <p:cNvPr id="3082" name="AutoShape 4" descr="Termómetro: Imágenes, fotos de stock y vectores | Shutterstock"/>
          <p:cNvSpPr>
            <a:spLocks noChangeAspect="1" noChangeArrowheads="1"/>
          </p:cNvSpPr>
          <p:nvPr/>
        </p:nvSpPr>
        <p:spPr bwMode="auto">
          <a:xfrm>
            <a:off x="998538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</p:spTree>
    <p:extLst>
      <p:ext uri="{BB962C8B-B14F-4D97-AF65-F5344CB8AC3E}">
        <p14:creationId xmlns:p14="http://schemas.microsoft.com/office/powerpoint/2010/main" val="4276156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2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3362416"/>
              </p:ext>
            </p:extLst>
          </p:nvPr>
        </p:nvGraphicFramePr>
        <p:xfrm>
          <a:off x="141668" y="44450"/>
          <a:ext cx="12050331" cy="1798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648319" imgH="771690" progId="Excel.Sheet.8">
                  <p:embed/>
                </p:oleObj>
              </mc:Choice>
              <mc:Fallback>
                <p:oleObj name="Worksheet" r:id="rId3" imgW="6648319" imgH="77169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668" y="44450"/>
                        <a:ext cx="12050331" cy="17984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22" descr="Resultado de imagen para TACOS MADERA PARA CARROS"/>
          <p:cNvSpPr>
            <a:spLocks noChangeAspect="1" noChangeArrowheads="1"/>
          </p:cNvSpPr>
          <p:nvPr/>
        </p:nvSpPr>
        <p:spPr bwMode="auto">
          <a:xfrm>
            <a:off x="8461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sp>
        <p:nvSpPr>
          <p:cNvPr id="3082" name="AutoShape 4" descr="Termómetro: Imágenes, fotos de stock y vectores | Shutterstock"/>
          <p:cNvSpPr>
            <a:spLocks noChangeAspect="1" noChangeArrowheads="1"/>
          </p:cNvSpPr>
          <p:nvPr/>
        </p:nvSpPr>
        <p:spPr bwMode="auto">
          <a:xfrm>
            <a:off x="998538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4147985"/>
              </p:ext>
            </p:extLst>
          </p:nvPr>
        </p:nvGraphicFramePr>
        <p:xfrm>
          <a:off x="2504050" y="1950243"/>
          <a:ext cx="8032652" cy="4478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662668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2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7849661"/>
              </p:ext>
            </p:extLst>
          </p:nvPr>
        </p:nvGraphicFramePr>
        <p:xfrm>
          <a:off x="141668" y="44450"/>
          <a:ext cx="12050331" cy="1798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648319" imgH="771690" progId="Excel.Sheet.8">
                  <p:embed/>
                </p:oleObj>
              </mc:Choice>
              <mc:Fallback>
                <p:oleObj name="Worksheet" r:id="rId3" imgW="6648319" imgH="77169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668" y="44450"/>
                        <a:ext cx="12050331" cy="17984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22" descr="Resultado de imagen para TACOS MADERA PARA CARROS"/>
          <p:cNvSpPr>
            <a:spLocks noChangeAspect="1" noChangeArrowheads="1"/>
          </p:cNvSpPr>
          <p:nvPr/>
        </p:nvSpPr>
        <p:spPr bwMode="auto">
          <a:xfrm>
            <a:off x="8461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sp>
        <p:nvSpPr>
          <p:cNvPr id="3082" name="AutoShape 4" descr="Termómetro: Imágenes, fotos de stock y vectores | Shutterstock"/>
          <p:cNvSpPr>
            <a:spLocks noChangeAspect="1" noChangeArrowheads="1"/>
          </p:cNvSpPr>
          <p:nvPr/>
        </p:nvSpPr>
        <p:spPr bwMode="auto">
          <a:xfrm>
            <a:off x="998538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8156919"/>
              </p:ext>
            </p:extLst>
          </p:nvPr>
        </p:nvGraphicFramePr>
        <p:xfrm>
          <a:off x="2039815" y="2057399"/>
          <a:ext cx="8651631" cy="4512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192473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2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1514267"/>
              </p:ext>
            </p:extLst>
          </p:nvPr>
        </p:nvGraphicFramePr>
        <p:xfrm>
          <a:off x="141668" y="44450"/>
          <a:ext cx="12050331" cy="1798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648319" imgH="771690" progId="Excel.Sheet.8">
                  <p:embed/>
                </p:oleObj>
              </mc:Choice>
              <mc:Fallback>
                <p:oleObj name="Worksheet" r:id="rId3" imgW="6648319" imgH="77169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668" y="44450"/>
                        <a:ext cx="12050331" cy="17984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22" descr="Resultado de imagen para TACOS MADERA PARA CARROS"/>
          <p:cNvSpPr>
            <a:spLocks noChangeAspect="1" noChangeArrowheads="1"/>
          </p:cNvSpPr>
          <p:nvPr/>
        </p:nvSpPr>
        <p:spPr bwMode="auto">
          <a:xfrm>
            <a:off x="8461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sp>
        <p:nvSpPr>
          <p:cNvPr id="3082" name="AutoShape 4" descr="Termómetro: Imágenes, fotos de stock y vectores | Shutterstock"/>
          <p:cNvSpPr>
            <a:spLocks noChangeAspect="1" noChangeArrowheads="1"/>
          </p:cNvSpPr>
          <p:nvPr/>
        </p:nvSpPr>
        <p:spPr bwMode="auto">
          <a:xfrm>
            <a:off x="998538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3326864"/>
              </p:ext>
            </p:extLst>
          </p:nvPr>
        </p:nvGraphicFramePr>
        <p:xfrm>
          <a:off x="1617785" y="1842868"/>
          <a:ext cx="9397218" cy="4656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523622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2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9966992"/>
              </p:ext>
            </p:extLst>
          </p:nvPr>
        </p:nvGraphicFramePr>
        <p:xfrm>
          <a:off x="141668" y="44450"/>
          <a:ext cx="12050331" cy="1798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648319" imgH="771690" progId="Excel.Sheet.8">
                  <p:embed/>
                </p:oleObj>
              </mc:Choice>
              <mc:Fallback>
                <p:oleObj name="Worksheet" r:id="rId3" imgW="6648319" imgH="77169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668" y="44450"/>
                        <a:ext cx="12050331" cy="17984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22" descr="Resultado de imagen para TACOS MADERA PARA CARROS"/>
          <p:cNvSpPr>
            <a:spLocks noChangeAspect="1" noChangeArrowheads="1"/>
          </p:cNvSpPr>
          <p:nvPr/>
        </p:nvSpPr>
        <p:spPr bwMode="auto">
          <a:xfrm>
            <a:off x="8461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sp>
        <p:nvSpPr>
          <p:cNvPr id="3082" name="AutoShape 4" descr="Termómetro: Imágenes, fotos de stock y vectores | Shutterstock"/>
          <p:cNvSpPr>
            <a:spLocks noChangeAspect="1" noChangeArrowheads="1"/>
          </p:cNvSpPr>
          <p:nvPr/>
        </p:nvSpPr>
        <p:spPr bwMode="auto">
          <a:xfrm>
            <a:off x="998538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3163687"/>
              </p:ext>
            </p:extLst>
          </p:nvPr>
        </p:nvGraphicFramePr>
        <p:xfrm>
          <a:off x="2011680" y="1931194"/>
          <a:ext cx="8271803" cy="4638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004717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2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4792809"/>
              </p:ext>
            </p:extLst>
          </p:nvPr>
        </p:nvGraphicFramePr>
        <p:xfrm>
          <a:off x="141668" y="44450"/>
          <a:ext cx="12050331" cy="1798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648319" imgH="771690" progId="Excel.Sheet.8">
                  <p:embed/>
                </p:oleObj>
              </mc:Choice>
              <mc:Fallback>
                <p:oleObj name="Worksheet" r:id="rId3" imgW="6648319" imgH="77169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668" y="44450"/>
                        <a:ext cx="12050331" cy="17984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22" descr="Resultado de imagen para TACOS MADERA PARA CARROS"/>
          <p:cNvSpPr>
            <a:spLocks noChangeAspect="1" noChangeArrowheads="1"/>
          </p:cNvSpPr>
          <p:nvPr/>
        </p:nvSpPr>
        <p:spPr bwMode="auto">
          <a:xfrm>
            <a:off x="8461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sp>
        <p:nvSpPr>
          <p:cNvPr id="3082" name="AutoShape 4" descr="Termómetro: Imágenes, fotos de stock y vectores | Shutterstock"/>
          <p:cNvSpPr>
            <a:spLocks noChangeAspect="1" noChangeArrowheads="1"/>
          </p:cNvSpPr>
          <p:nvPr/>
        </p:nvSpPr>
        <p:spPr bwMode="auto">
          <a:xfrm>
            <a:off x="998538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849367"/>
              </p:ext>
            </p:extLst>
          </p:nvPr>
        </p:nvGraphicFramePr>
        <p:xfrm>
          <a:off x="1463039" y="2069880"/>
          <a:ext cx="9551963" cy="4373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2664609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8219</TotalTime>
  <Words>77</Words>
  <Application>Microsoft Office PowerPoint</Application>
  <PresentationFormat>Panorámica</PresentationFormat>
  <Paragraphs>55</Paragraphs>
  <Slides>44</Slides>
  <Notes>44</Notes>
  <HiddenSlides>0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Tema de Office</vt:lpstr>
      <vt:lpstr>Worksheet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Tatiana Perdomo Polo</dc:creator>
  <cp:lastModifiedBy>A&amp;E Norte Ltda Norteltda</cp:lastModifiedBy>
  <cp:revision>45</cp:revision>
  <dcterms:created xsi:type="dcterms:W3CDTF">2021-04-01T21:17:56Z</dcterms:created>
  <dcterms:modified xsi:type="dcterms:W3CDTF">2021-05-03T21:12:22Z</dcterms:modified>
</cp:coreProperties>
</file>