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98" r:id="rId4"/>
    <p:sldId id="256" r:id="rId5"/>
    <p:sldId id="296" r:id="rId6"/>
    <p:sldId id="297" r:id="rId7"/>
    <p:sldId id="257" r:id="rId8"/>
    <p:sldId id="295" r:id="rId9"/>
    <p:sldId id="29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&amp;E Norte Ltda Norteltda" initials="ANLN" lastIdx="2" clrIdx="0">
    <p:extLst>
      <p:ext uri="{19B8F6BF-5375-455C-9EA6-DF929625EA0E}">
        <p15:presenceInfo xmlns:p15="http://schemas.microsoft.com/office/powerpoint/2012/main" userId="22c3d31ab5190b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2EEED"/>
    <a:srgbClr val="FFFFCC"/>
    <a:srgbClr val="44BD0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3A5E1-1BCD-45FC-B3BE-10991C0728C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B07492A0-73B7-4A76-8515-23532A7A952B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/>
            <a:t>Habilidades Inducción Funcional</a:t>
          </a:r>
          <a:endParaRPr lang="es-419" dirty="0"/>
        </a:p>
      </dgm:t>
    </dgm:pt>
    <dgm:pt modelId="{5DCD1E7E-3C46-4DA8-BAEE-DF7C932D7EB9}" type="parTrans" cxnId="{4C69D594-1AE2-437F-AF79-C2CDE676FCF5}">
      <dgm:prSet/>
      <dgm:spPr/>
      <dgm:t>
        <a:bodyPr/>
        <a:lstStyle/>
        <a:p>
          <a:endParaRPr lang="es-419"/>
        </a:p>
      </dgm:t>
    </dgm:pt>
    <dgm:pt modelId="{C1B29678-FA98-4877-90B0-7962350B061C}" type="sibTrans" cxnId="{4C69D594-1AE2-437F-AF79-C2CDE676FCF5}">
      <dgm:prSet/>
      <dgm:spPr>
        <a:solidFill>
          <a:srgbClr val="FF0000"/>
        </a:solidFill>
      </dgm:spPr>
      <dgm:t>
        <a:bodyPr/>
        <a:lstStyle/>
        <a:p>
          <a:endParaRPr lang="es-419"/>
        </a:p>
      </dgm:t>
    </dgm:pt>
    <dgm:pt modelId="{A7A99FAF-046E-4EF0-9A6D-DD0B7A87B952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s-419" sz="1600" dirty="0"/>
            <a:t> Demostrar una comprensión general de la función y el sistema de gestión de la organización y los conocimientos y habilidades mínimos necesarios para comenzar a operar sin poner en riesgo su seguridad, la calidad del producto y el medio ambiente.</a:t>
          </a:r>
        </a:p>
      </dgm:t>
    </dgm:pt>
    <dgm:pt modelId="{0547D774-DAEF-4570-AC41-D01E32FAE931}" type="parTrans" cxnId="{B0E708D0-6E95-48C3-A3CF-A2E3E80BC5BC}">
      <dgm:prSet/>
      <dgm:spPr/>
      <dgm:t>
        <a:bodyPr/>
        <a:lstStyle/>
        <a:p>
          <a:endParaRPr lang="es-419"/>
        </a:p>
      </dgm:t>
    </dgm:pt>
    <dgm:pt modelId="{845588C8-C8AE-42F0-BEE2-8C94F9F0BFB4}" type="sibTrans" cxnId="{B0E708D0-6E95-48C3-A3CF-A2E3E80BC5BC}">
      <dgm:prSet/>
      <dgm:spPr/>
      <dgm:t>
        <a:bodyPr/>
        <a:lstStyle/>
        <a:p>
          <a:endParaRPr lang="es-419"/>
        </a:p>
      </dgm:t>
    </dgm:pt>
    <dgm:pt modelId="{58C4279A-2234-48D6-BF9D-AF253ACB59EA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/>
            <a:t>Habilidades Técnicas Especificas</a:t>
          </a:r>
          <a:endParaRPr lang="es-419" dirty="0"/>
        </a:p>
      </dgm:t>
    </dgm:pt>
    <dgm:pt modelId="{32DAFE2E-380D-4999-A0F0-DA8E145724BD}" type="parTrans" cxnId="{27A3FB6B-030B-474D-9249-C36D4AE50DF1}">
      <dgm:prSet/>
      <dgm:spPr/>
      <dgm:t>
        <a:bodyPr/>
        <a:lstStyle/>
        <a:p>
          <a:endParaRPr lang="es-419"/>
        </a:p>
      </dgm:t>
    </dgm:pt>
    <dgm:pt modelId="{A062CF92-54BD-4968-AB25-BCD866A89CDF}" type="sibTrans" cxnId="{27A3FB6B-030B-474D-9249-C36D4AE50DF1}">
      <dgm:prSet/>
      <dgm:spPr>
        <a:solidFill>
          <a:srgbClr val="FF0000"/>
        </a:solidFill>
      </dgm:spPr>
      <dgm:t>
        <a:bodyPr/>
        <a:lstStyle/>
        <a:p>
          <a:endParaRPr lang="es-419"/>
        </a:p>
      </dgm:t>
    </dgm:pt>
    <dgm:pt modelId="{BCDEC889-B5FB-4F2B-8828-88991AA968F8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419" sz="1800" dirty="0"/>
            <a:t>Tiene los conocimientos / habilidades / actitudes necesarias para cumplir con los objetivos y estándares requeridos para el trabajo de uno.</a:t>
          </a:r>
        </a:p>
      </dgm:t>
    </dgm:pt>
    <dgm:pt modelId="{083718EF-B54D-4E32-B68E-35DB539A6F55}" type="parTrans" cxnId="{90524C6E-C100-48B1-871A-073EB4AE256D}">
      <dgm:prSet/>
      <dgm:spPr/>
      <dgm:t>
        <a:bodyPr/>
        <a:lstStyle/>
        <a:p>
          <a:endParaRPr lang="es-419"/>
        </a:p>
      </dgm:t>
    </dgm:pt>
    <dgm:pt modelId="{9E4EE6CA-70EE-440B-870B-3626827F8B9F}" type="sibTrans" cxnId="{90524C6E-C100-48B1-871A-073EB4AE256D}">
      <dgm:prSet/>
      <dgm:spPr/>
      <dgm:t>
        <a:bodyPr/>
        <a:lstStyle/>
        <a:p>
          <a:endParaRPr lang="es-419"/>
        </a:p>
      </dgm:t>
    </dgm:pt>
    <dgm:pt modelId="{496B60D1-BF5A-40EB-8BD1-B063C857FEAC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/>
            <a:t>Operador Autónomo</a:t>
          </a:r>
        </a:p>
        <a:p>
          <a:endParaRPr lang="es-419" dirty="0"/>
        </a:p>
      </dgm:t>
    </dgm:pt>
    <dgm:pt modelId="{A63CE3D3-CB92-4206-BDB0-6090C95FF4B8}" type="parTrans" cxnId="{15BD779D-4982-4FD3-8D5A-C941862A342C}">
      <dgm:prSet/>
      <dgm:spPr/>
      <dgm:t>
        <a:bodyPr/>
        <a:lstStyle/>
        <a:p>
          <a:endParaRPr lang="es-419"/>
        </a:p>
      </dgm:t>
    </dgm:pt>
    <dgm:pt modelId="{93EAB3E8-B3EE-4555-9463-FB43D007B0D4}" type="sibTrans" cxnId="{15BD779D-4982-4FD3-8D5A-C941862A342C}">
      <dgm:prSet/>
      <dgm:spPr/>
      <dgm:t>
        <a:bodyPr/>
        <a:lstStyle/>
        <a:p>
          <a:endParaRPr lang="es-419"/>
        </a:p>
      </dgm:t>
    </dgm:pt>
    <dgm:pt modelId="{60051CCB-C5BE-478E-8BE3-AEFE54D5002A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419" sz="1400" dirty="0"/>
            <a:t>Este nivel de propiedad ejemplifica a un empleado que es muy útil, comprometido y activamente participativo. </a:t>
          </a:r>
        </a:p>
      </dgm:t>
    </dgm:pt>
    <dgm:pt modelId="{E5073212-9854-4856-8EE0-6703AE855AA3}" type="parTrans" cxnId="{D135F07A-A0CA-4159-A051-9D55A1C0DD8D}">
      <dgm:prSet/>
      <dgm:spPr/>
      <dgm:t>
        <a:bodyPr/>
        <a:lstStyle/>
        <a:p>
          <a:endParaRPr lang="es-419"/>
        </a:p>
      </dgm:t>
    </dgm:pt>
    <dgm:pt modelId="{61111FFB-824A-44E3-A6D0-588E7C5228B2}" type="sibTrans" cxnId="{D135F07A-A0CA-4159-A051-9D55A1C0DD8D}">
      <dgm:prSet/>
      <dgm:spPr/>
      <dgm:t>
        <a:bodyPr/>
        <a:lstStyle/>
        <a:p>
          <a:endParaRPr lang="es-419"/>
        </a:p>
      </dgm:t>
    </dgm:pt>
    <dgm:pt modelId="{AEB65EF9-B4FF-4DC4-ADA5-EF9992BCB22B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MX" sz="1400" b="1" dirty="0"/>
            <a:t>Compromiso</a:t>
          </a:r>
          <a:endParaRPr lang="es-419" sz="1400" b="1" dirty="0"/>
        </a:p>
      </dgm:t>
    </dgm:pt>
    <dgm:pt modelId="{15FD467C-725F-443F-AB36-2FD76342D984}" type="parTrans" cxnId="{7409AFAA-C348-4403-B35A-3F1406436B23}">
      <dgm:prSet/>
      <dgm:spPr/>
      <dgm:t>
        <a:bodyPr/>
        <a:lstStyle/>
        <a:p>
          <a:endParaRPr lang="es-419"/>
        </a:p>
      </dgm:t>
    </dgm:pt>
    <dgm:pt modelId="{7A55ADBD-6A54-4210-99B7-39D8881B1D7C}" type="sibTrans" cxnId="{7409AFAA-C348-4403-B35A-3F1406436B23}">
      <dgm:prSet/>
      <dgm:spPr/>
      <dgm:t>
        <a:bodyPr/>
        <a:lstStyle/>
        <a:p>
          <a:endParaRPr lang="es-419"/>
        </a:p>
      </dgm:t>
    </dgm:pt>
    <dgm:pt modelId="{A3CF7EBD-77E4-41A9-9F54-9413C760A21B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MX" sz="1400" b="1" dirty="0"/>
            <a:t>Liderazgo</a:t>
          </a:r>
          <a:endParaRPr lang="es-419" sz="1400" b="1" dirty="0"/>
        </a:p>
      </dgm:t>
    </dgm:pt>
    <dgm:pt modelId="{B1803E8D-EE2A-4A4C-B909-9DD32EF89925}" type="parTrans" cxnId="{13A830EF-EF3E-4E5C-A27C-38BBF0C51962}">
      <dgm:prSet/>
      <dgm:spPr/>
      <dgm:t>
        <a:bodyPr/>
        <a:lstStyle/>
        <a:p>
          <a:endParaRPr lang="es-419"/>
        </a:p>
      </dgm:t>
    </dgm:pt>
    <dgm:pt modelId="{74EB0E73-C69B-4F84-B0BB-68C01F1321CA}" type="sibTrans" cxnId="{13A830EF-EF3E-4E5C-A27C-38BBF0C51962}">
      <dgm:prSet/>
      <dgm:spPr/>
      <dgm:t>
        <a:bodyPr/>
        <a:lstStyle/>
        <a:p>
          <a:endParaRPr lang="es-419"/>
        </a:p>
      </dgm:t>
    </dgm:pt>
    <dgm:pt modelId="{5FBDF027-5783-4DC9-AE91-5E057871B607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MX" sz="1400" b="1" dirty="0"/>
            <a:t>Capacidad de Decisión </a:t>
          </a:r>
          <a:endParaRPr lang="es-419" sz="1400" b="1" dirty="0"/>
        </a:p>
      </dgm:t>
    </dgm:pt>
    <dgm:pt modelId="{4A2B2FD8-82D0-4975-9242-65538FBEB1FD}" type="parTrans" cxnId="{47B1B298-8844-43DE-88C1-A533DA6828F6}">
      <dgm:prSet/>
      <dgm:spPr/>
      <dgm:t>
        <a:bodyPr/>
        <a:lstStyle/>
        <a:p>
          <a:endParaRPr lang="es-419"/>
        </a:p>
      </dgm:t>
    </dgm:pt>
    <dgm:pt modelId="{1C149E65-3784-48D9-AC1E-22C6B4AA2484}" type="sibTrans" cxnId="{47B1B298-8844-43DE-88C1-A533DA6828F6}">
      <dgm:prSet/>
      <dgm:spPr/>
      <dgm:t>
        <a:bodyPr/>
        <a:lstStyle/>
        <a:p>
          <a:endParaRPr lang="es-419"/>
        </a:p>
      </dgm:t>
    </dgm:pt>
    <dgm:pt modelId="{9363461D-DB55-4CBB-8BD7-8473828C41E1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MX" sz="1400" b="1" dirty="0"/>
            <a:t>Eficiencia</a:t>
          </a:r>
          <a:endParaRPr lang="es-419" sz="1400" b="1" dirty="0"/>
        </a:p>
      </dgm:t>
    </dgm:pt>
    <dgm:pt modelId="{EA35546B-2C08-4F90-BA3E-4FD865033CBA}" type="parTrans" cxnId="{8383B865-0B60-4FDF-880A-75C1C2C7F98E}">
      <dgm:prSet/>
      <dgm:spPr/>
      <dgm:t>
        <a:bodyPr/>
        <a:lstStyle/>
        <a:p>
          <a:endParaRPr lang="es-419"/>
        </a:p>
      </dgm:t>
    </dgm:pt>
    <dgm:pt modelId="{A0D1F88E-1080-4790-9472-324DC43A1F3C}" type="sibTrans" cxnId="{8383B865-0B60-4FDF-880A-75C1C2C7F98E}">
      <dgm:prSet/>
      <dgm:spPr/>
      <dgm:t>
        <a:bodyPr/>
        <a:lstStyle/>
        <a:p>
          <a:endParaRPr lang="es-419"/>
        </a:p>
      </dgm:t>
    </dgm:pt>
    <dgm:pt modelId="{CFEBBA6F-C333-41E3-8F92-103A7FB51411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419" sz="1400" dirty="0"/>
            <a:t>Tiene : </a:t>
          </a:r>
        </a:p>
      </dgm:t>
    </dgm:pt>
    <dgm:pt modelId="{A70CB35E-ED9A-4F46-92C1-77B39FE8DE7D}" type="parTrans" cxnId="{2E25B589-B9B6-4C23-9AF0-CF994B72639D}">
      <dgm:prSet/>
      <dgm:spPr/>
      <dgm:t>
        <a:bodyPr/>
        <a:lstStyle/>
        <a:p>
          <a:endParaRPr lang="es-419"/>
        </a:p>
      </dgm:t>
    </dgm:pt>
    <dgm:pt modelId="{3FFAE03E-70BE-4C7C-AD97-8B08CC274DC0}" type="sibTrans" cxnId="{2E25B589-B9B6-4C23-9AF0-CF994B72639D}">
      <dgm:prSet/>
      <dgm:spPr/>
      <dgm:t>
        <a:bodyPr/>
        <a:lstStyle/>
        <a:p>
          <a:endParaRPr lang="es-419"/>
        </a:p>
      </dgm:t>
    </dgm:pt>
    <dgm:pt modelId="{70B7E2B7-290A-4DEA-B246-A018EF64C093}" type="pres">
      <dgm:prSet presAssocID="{7E33A5E1-1BCD-45FC-B3BE-10991C0728C5}" presName="Name0" presStyleCnt="0">
        <dgm:presLayoutVars>
          <dgm:dir/>
          <dgm:animLvl val="lvl"/>
          <dgm:resizeHandles val="exact"/>
        </dgm:presLayoutVars>
      </dgm:prSet>
      <dgm:spPr/>
    </dgm:pt>
    <dgm:pt modelId="{2F775702-58F2-4732-9BF9-5EA718D2645D}" type="pres">
      <dgm:prSet presAssocID="{7E33A5E1-1BCD-45FC-B3BE-10991C0728C5}" presName="tSp" presStyleCnt="0"/>
      <dgm:spPr/>
    </dgm:pt>
    <dgm:pt modelId="{70D47D47-28CC-4DFD-983D-E77D2521D2B2}" type="pres">
      <dgm:prSet presAssocID="{7E33A5E1-1BCD-45FC-B3BE-10991C0728C5}" presName="bSp" presStyleCnt="0"/>
      <dgm:spPr/>
    </dgm:pt>
    <dgm:pt modelId="{52929F1B-509F-4EDB-B3B8-D66C1B639FA9}" type="pres">
      <dgm:prSet presAssocID="{7E33A5E1-1BCD-45FC-B3BE-10991C0728C5}" presName="process" presStyleCnt="0"/>
      <dgm:spPr/>
    </dgm:pt>
    <dgm:pt modelId="{6436DB79-5C10-46DC-8AF9-DF6A3800F21B}" type="pres">
      <dgm:prSet presAssocID="{B07492A0-73B7-4A76-8515-23532A7A952B}" presName="composite1" presStyleCnt="0"/>
      <dgm:spPr/>
    </dgm:pt>
    <dgm:pt modelId="{A0E57178-4C74-4149-9ADD-E326C2BE6490}" type="pres">
      <dgm:prSet presAssocID="{B07492A0-73B7-4A76-8515-23532A7A952B}" presName="dummyNode1" presStyleLbl="node1" presStyleIdx="0" presStyleCnt="3"/>
      <dgm:spPr/>
    </dgm:pt>
    <dgm:pt modelId="{9C14874E-379B-45D5-BAA5-841B2DE7B29E}" type="pres">
      <dgm:prSet presAssocID="{B07492A0-73B7-4A76-8515-23532A7A952B}" presName="childNode1" presStyleLbl="bgAcc1" presStyleIdx="0" presStyleCnt="3" custLinFactNeighborX="1177" custLinFactNeighborY="-51922">
        <dgm:presLayoutVars>
          <dgm:bulletEnabled val="1"/>
        </dgm:presLayoutVars>
      </dgm:prSet>
      <dgm:spPr/>
    </dgm:pt>
    <dgm:pt modelId="{56CE2DD6-5D2F-4DAE-BA18-B5914F9C92AC}" type="pres">
      <dgm:prSet presAssocID="{B07492A0-73B7-4A76-8515-23532A7A952B}" presName="childNode1tx" presStyleLbl="bgAcc1" presStyleIdx="0" presStyleCnt="3">
        <dgm:presLayoutVars>
          <dgm:bulletEnabled val="1"/>
        </dgm:presLayoutVars>
      </dgm:prSet>
      <dgm:spPr/>
    </dgm:pt>
    <dgm:pt modelId="{81CE5F87-C581-40F0-A85E-070F85F031AD}" type="pres">
      <dgm:prSet presAssocID="{B07492A0-73B7-4A76-8515-23532A7A952B}" presName="parentNode1" presStyleLbl="node1" presStyleIdx="0" presStyleCnt="3" custScaleX="104472" custLinFactNeighborX="-16353" custLinFactNeighborY="-71355">
        <dgm:presLayoutVars>
          <dgm:chMax val="1"/>
          <dgm:bulletEnabled val="1"/>
        </dgm:presLayoutVars>
      </dgm:prSet>
      <dgm:spPr/>
    </dgm:pt>
    <dgm:pt modelId="{741770A2-4831-48F3-926A-1D484C52A0A6}" type="pres">
      <dgm:prSet presAssocID="{B07492A0-73B7-4A76-8515-23532A7A952B}" presName="connSite1" presStyleCnt="0"/>
      <dgm:spPr/>
    </dgm:pt>
    <dgm:pt modelId="{A584DF3B-E694-404C-A0AA-9FA2AA1E1105}" type="pres">
      <dgm:prSet presAssocID="{C1B29678-FA98-4877-90B0-7962350B061C}" presName="Name9" presStyleLbl="sibTrans2D1" presStyleIdx="0" presStyleCnt="2" custScaleX="100744" custLinFactNeighborX="8255" custLinFactNeighborY="-10507"/>
      <dgm:spPr/>
    </dgm:pt>
    <dgm:pt modelId="{61A6D539-BFCD-4B18-A0D5-5C50E2EA7134}" type="pres">
      <dgm:prSet presAssocID="{58C4279A-2234-48D6-BF9D-AF253ACB59EA}" presName="composite2" presStyleCnt="0"/>
      <dgm:spPr/>
    </dgm:pt>
    <dgm:pt modelId="{99FB40B2-A463-4CF2-8C5C-A5E5A349EF1C}" type="pres">
      <dgm:prSet presAssocID="{58C4279A-2234-48D6-BF9D-AF253ACB59EA}" presName="dummyNode2" presStyleLbl="node1" presStyleIdx="0" presStyleCnt="3"/>
      <dgm:spPr/>
    </dgm:pt>
    <dgm:pt modelId="{EB071FE3-378B-4280-A917-ADFE8B965C26}" type="pres">
      <dgm:prSet presAssocID="{58C4279A-2234-48D6-BF9D-AF253ACB59EA}" presName="childNode2" presStyleLbl="bgAcc1" presStyleIdx="1" presStyleCnt="3" custScaleY="97236" custLinFactNeighborX="10418" custLinFactNeighborY="-7375">
        <dgm:presLayoutVars>
          <dgm:bulletEnabled val="1"/>
        </dgm:presLayoutVars>
      </dgm:prSet>
      <dgm:spPr/>
    </dgm:pt>
    <dgm:pt modelId="{57F382BE-085E-4823-9DA7-ADB4E9F55DED}" type="pres">
      <dgm:prSet presAssocID="{58C4279A-2234-48D6-BF9D-AF253ACB59EA}" presName="childNode2tx" presStyleLbl="bgAcc1" presStyleIdx="1" presStyleCnt="3">
        <dgm:presLayoutVars>
          <dgm:bulletEnabled val="1"/>
        </dgm:presLayoutVars>
      </dgm:prSet>
      <dgm:spPr/>
    </dgm:pt>
    <dgm:pt modelId="{6DDFBABB-75D4-4F53-8AA9-C0CC8B2DB98D}" type="pres">
      <dgm:prSet presAssocID="{58C4279A-2234-48D6-BF9D-AF253ACB59EA}" presName="parentNode2" presStyleLbl="node1" presStyleIdx="1" presStyleCnt="3" custScaleX="115617" custLinFactNeighborX="-7984" custLinFactNeighborY="-8125">
        <dgm:presLayoutVars>
          <dgm:chMax val="0"/>
          <dgm:bulletEnabled val="1"/>
        </dgm:presLayoutVars>
      </dgm:prSet>
      <dgm:spPr/>
    </dgm:pt>
    <dgm:pt modelId="{1AFE2A4C-433E-4712-B92D-525EE787C970}" type="pres">
      <dgm:prSet presAssocID="{58C4279A-2234-48D6-BF9D-AF253ACB59EA}" presName="connSite2" presStyleCnt="0"/>
      <dgm:spPr/>
    </dgm:pt>
    <dgm:pt modelId="{B15CD3C0-1113-4807-95F7-01C4CC7176A3}" type="pres">
      <dgm:prSet presAssocID="{A062CF92-54BD-4968-AB25-BCD866A89CDF}" presName="Name18" presStyleLbl="sibTrans2D1" presStyleIdx="1" presStyleCnt="2" custLinFactNeighborX="-12265" custLinFactNeighborY="12918"/>
      <dgm:spPr/>
    </dgm:pt>
    <dgm:pt modelId="{2463ADF9-16C5-45E9-9930-24EF032269CD}" type="pres">
      <dgm:prSet presAssocID="{496B60D1-BF5A-40EB-8BD1-B063C857FEAC}" presName="composite1" presStyleCnt="0"/>
      <dgm:spPr/>
    </dgm:pt>
    <dgm:pt modelId="{BF71F3DD-E159-4BDA-AC34-DB49C0E0DF28}" type="pres">
      <dgm:prSet presAssocID="{496B60D1-BF5A-40EB-8BD1-B063C857FEAC}" presName="dummyNode1" presStyleLbl="node1" presStyleIdx="1" presStyleCnt="3"/>
      <dgm:spPr/>
    </dgm:pt>
    <dgm:pt modelId="{D0AEBE71-877F-473A-BAB5-3903E5B87F96}" type="pres">
      <dgm:prSet presAssocID="{496B60D1-BF5A-40EB-8BD1-B063C857FEAC}" presName="childNode1" presStyleLbl="bgAcc1" presStyleIdx="2" presStyleCnt="3" custScaleY="99370" custLinFactNeighborX="9956" custLinFactNeighborY="-2237">
        <dgm:presLayoutVars>
          <dgm:bulletEnabled val="1"/>
        </dgm:presLayoutVars>
      </dgm:prSet>
      <dgm:spPr/>
    </dgm:pt>
    <dgm:pt modelId="{36E1B0E4-630E-449C-8F19-6050668CDA09}" type="pres">
      <dgm:prSet presAssocID="{496B60D1-BF5A-40EB-8BD1-B063C857FEAC}" presName="childNode1tx" presStyleLbl="bgAcc1" presStyleIdx="2" presStyleCnt="3">
        <dgm:presLayoutVars>
          <dgm:bulletEnabled val="1"/>
        </dgm:presLayoutVars>
      </dgm:prSet>
      <dgm:spPr/>
    </dgm:pt>
    <dgm:pt modelId="{37BDD0DA-F8D2-4C9E-AE63-57736940CCA2}" type="pres">
      <dgm:prSet presAssocID="{496B60D1-BF5A-40EB-8BD1-B063C857FEAC}" presName="parentNode1" presStyleLbl="node1" presStyleIdx="2" presStyleCnt="3" custScaleY="71347" custLinFactNeighborX="-3315" custLinFactNeighborY="5743">
        <dgm:presLayoutVars>
          <dgm:chMax val="1"/>
          <dgm:bulletEnabled val="1"/>
        </dgm:presLayoutVars>
      </dgm:prSet>
      <dgm:spPr/>
    </dgm:pt>
    <dgm:pt modelId="{2160B768-14E2-4B41-8A97-37812E3D3CC3}" type="pres">
      <dgm:prSet presAssocID="{496B60D1-BF5A-40EB-8BD1-B063C857FEAC}" presName="connSite1" presStyleCnt="0"/>
      <dgm:spPr/>
    </dgm:pt>
  </dgm:ptLst>
  <dgm:cxnLst>
    <dgm:cxn modelId="{C39DFE0B-A121-4C54-A734-EC52AB120D42}" type="presOf" srcId="{BCDEC889-B5FB-4F2B-8828-88991AA968F8}" destId="{57F382BE-085E-4823-9DA7-ADB4E9F55DED}" srcOrd="1" destOrd="0" presId="urn:microsoft.com/office/officeart/2005/8/layout/hProcess4"/>
    <dgm:cxn modelId="{4691DF0E-B424-4BE4-9C71-5112E3DBDDC8}" type="presOf" srcId="{A7A99FAF-046E-4EF0-9A6D-DD0B7A87B952}" destId="{56CE2DD6-5D2F-4DAE-BA18-B5914F9C92AC}" srcOrd="1" destOrd="0" presId="urn:microsoft.com/office/officeart/2005/8/layout/hProcess4"/>
    <dgm:cxn modelId="{9950EB10-D717-45F5-8CD9-B0B82E5A2F23}" type="presOf" srcId="{C1B29678-FA98-4877-90B0-7962350B061C}" destId="{A584DF3B-E694-404C-A0AA-9FA2AA1E1105}" srcOrd="0" destOrd="0" presId="urn:microsoft.com/office/officeart/2005/8/layout/hProcess4"/>
    <dgm:cxn modelId="{F7F1452C-59F4-408F-856B-D9160F1EA0AC}" type="presOf" srcId="{CFEBBA6F-C333-41E3-8F92-103A7FB51411}" destId="{36E1B0E4-630E-449C-8F19-6050668CDA09}" srcOrd="1" destOrd="1" presId="urn:microsoft.com/office/officeart/2005/8/layout/hProcess4"/>
    <dgm:cxn modelId="{8618522E-EF94-46F6-BF2C-C936FC60E24D}" type="presOf" srcId="{60051CCB-C5BE-478E-8BE3-AEFE54D5002A}" destId="{36E1B0E4-630E-449C-8F19-6050668CDA09}" srcOrd="1" destOrd="0" presId="urn:microsoft.com/office/officeart/2005/8/layout/hProcess4"/>
    <dgm:cxn modelId="{6F125531-BB6E-41F4-ADA1-5129BE59E1E9}" type="presOf" srcId="{58C4279A-2234-48D6-BF9D-AF253ACB59EA}" destId="{6DDFBABB-75D4-4F53-8AA9-C0CC8B2DB98D}" srcOrd="0" destOrd="0" presId="urn:microsoft.com/office/officeart/2005/8/layout/hProcess4"/>
    <dgm:cxn modelId="{7BA6AE5E-4409-41B0-8DDB-5CBF2F47C780}" type="presOf" srcId="{AEB65EF9-B4FF-4DC4-ADA5-EF9992BCB22B}" destId="{D0AEBE71-877F-473A-BAB5-3903E5B87F96}" srcOrd="0" destOrd="2" presId="urn:microsoft.com/office/officeart/2005/8/layout/hProcess4"/>
    <dgm:cxn modelId="{8383B865-0B60-4FDF-880A-75C1C2C7F98E}" srcId="{496B60D1-BF5A-40EB-8BD1-B063C857FEAC}" destId="{9363461D-DB55-4CBB-8BD7-8473828C41E1}" srcOrd="5" destOrd="0" parTransId="{EA35546B-2C08-4F90-BA3E-4FD865033CBA}" sibTransId="{A0D1F88E-1080-4790-9472-324DC43A1F3C}"/>
    <dgm:cxn modelId="{27A3FB6B-030B-474D-9249-C36D4AE50DF1}" srcId="{7E33A5E1-1BCD-45FC-B3BE-10991C0728C5}" destId="{58C4279A-2234-48D6-BF9D-AF253ACB59EA}" srcOrd="1" destOrd="0" parTransId="{32DAFE2E-380D-4999-A0F0-DA8E145724BD}" sibTransId="{A062CF92-54BD-4968-AB25-BCD866A89CDF}"/>
    <dgm:cxn modelId="{90524C6E-C100-48B1-871A-073EB4AE256D}" srcId="{58C4279A-2234-48D6-BF9D-AF253ACB59EA}" destId="{BCDEC889-B5FB-4F2B-8828-88991AA968F8}" srcOrd="0" destOrd="0" parTransId="{083718EF-B54D-4E32-B68E-35DB539A6F55}" sibTransId="{9E4EE6CA-70EE-440B-870B-3626827F8B9F}"/>
    <dgm:cxn modelId="{9AD1FC51-322F-4C0C-8D26-5E544EC10D9A}" type="presOf" srcId="{496B60D1-BF5A-40EB-8BD1-B063C857FEAC}" destId="{37BDD0DA-F8D2-4C9E-AE63-57736940CCA2}" srcOrd="0" destOrd="0" presId="urn:microsoft.com/office/officeart/2005/8/layout/hProcess4"/>
    <dgm:cxn modelId="{762D9553-E5AF-41E8-862D-2BA243D43078}" type="presOf" srcId="{AEB65EF9-B4FF-4DC4-ADA5-EF9992BCB22B}" destId="{36E1B0E4-630E-449C-8F19-6050668CDA09}" srcOrd="1" destOrd="2" presId="urn:microsoft.com/office/officeart/2005/8/layout/hProcess4"/>
    <dgm:cxn modelId="{761F5775-958B-4134-92E0-B5C3090D9361}" type="presOf" srcId="{60051CCB-C5BE-478E-8BE3-AEFE54D5002A}" destId="{D0AEBE71-877F-473A-BAB5-3903E5B87F96}" srcOrd="0" destOrd="0" presId="urn:microsoft.com/office/officeart/2005/8/layout/hProcess4"/>
    <dgm:cxn modelId="{D6519B79-9699-4844-9D33-8D22F580C61A}" type="presOf" srcId="{9363461D-DB55-4CBB-8BD7-8473828C41E1}" destId="{36E1B0E4-630E-449C-8F19-6050668CDA09}" srcOrd="1" destOrd="5" presId="urn:microsoft.com/office/officeart/2005/8/layout/hProcess4"/>
    <dgm:cxn modelId="{4996F859-DB6D-4913-BD0C-D9887E3DD7BF}" type="presOf" srcId="{CFEBBA6F-C333-41E3-8F92-103A7FB51411}" destId="{D0AEBE71-877F-473A-BAB5-3903E5B87F96}" srcOrd="0" destOrd="1" presId="urn:microsoft.com/office/officeart/2005/8/layout/hProcess4"/>
    <dgm:cxn modelId="{D135F07A-A0CA-4159-A051-9D55A1C0DD8D}" srcId="{496B60D1-BF5A-40EB-8BD1-B063C857FEAC}" destId="{60051CCB-C5BE-478E-8BE3-AEFE54D5002A}" srcOrd="0" destOrd="0" parTransId="{E5073212-9854-4856-8EE0-6703AE855AA3}" sibTransId="{61111FFB-824A-44E3-A6D0-588E7C5228B2}"/>
    <dgm:cxn modelId="{95065380-1877-46E5-B6FB-1FD5C441E5BA}" type="presOf" srcId="{A062CF92-54BD-4968-AB25-BCD866A89CDF}" destId="{B15CD3C0-1113-4807-95F7-01C4CC7176A3}" srcOrd="0" destOrd="0" presId="urn:microsoft.com/office/officeart/2005/8/layout/hProcess4"/>
    <dgm:cxn modelId="{8B259186-7548-48A5-BD7D-97AF1324F974}" type="presOf" srcId="{A3CF7EBD-77E4-41A9-9F54-9413C760A21B}" destId="{D0AEBE71-877F-473A-BAB5-3903E5B87F96}" srcOrd="0" destOrd="3" presId="urn:microsoft.com/office/officeart/2005/8/layout/hProcess4"/>
    <dgm:cxn modelId="{2E25B589-B9B6-4C23-9AF0-CF994B72639D}" srcId="{496B60D1-BF5A-40EB-8BD1-B063C857FEAC}" destId="{CFEBBA6F-C333-41E3-8F92-103A7FB51411}" srcOrd="1" destOrd="0" parTransId="{A70CB35E-ED9A-4F46-92C1-77B39FE8DE7D}" sibTransId="{3FFAE03E-70BE-4C7C-AD97-8B08CC274DC0}"/>
    <dgm:cxn modelId="{4C69D594-1AE2-437F-AF79-C2CDE676FCF5}" srcId="{7E33A5E1-1BCD-45FC-B3BE-10991C0728C5}" destId="{B07492A0-73B7-4A76-8515-23532A7A952B}" srcOrd="0" destOrd="0" parTransId="{5DCD1E7E-3C46-4DA8-BAEE-DF7C932D7EB9}" sibTransId="{C1B29678-FA98-4877-90B0-7962350B061C}"/>
    <dgm:cxn modelId="{47B1B298-8844-43DE-88C1-A533DA6828F6}" srcId="{496B60D1-BF5A-40EB-8BD1-B063C857FEAC}" destId="{5FBDF027-5783-4DC9-AE91-5E057871B607}" srcOrd="4" destOrd="0" parTransId="{4A2B2FD8-82D0-4975-9242-65538FBEB1FD}" sibTransId="{1C149E65-3784-48D9-AC1E-22C6B4AA2484}"/>
    <dgm:cxn modelId="{15BD779D-4982-4FD3-8D5A-C941862A342C}" srcId="{7E33A5E1-1BCD-45FC-B3BE-10991C0728C5}" destId="{496B60D1-BF5A-40EB-8BD1-B063C857FEAC}" srcOrd="2" destOrd="0" parTransId="{A63CE3D3-CB92-4206-BDB0-6090C95FF4B8}" sibTransId="{93EAB3E8-B3EE-4555-9463-FB43D007B0D4}"/>
    <dgm:cxn modelId="{7409AFAA-C348-4403-B35A-3F1406436B23}" srcId="{496B60D1-BF5A-40EB-8BD1-B063C857FEAC}" destId="{AEB65EF9-B4FF-4DC4-ADA5-EF9992BCB22B}" srcOrd="2" destOrd="0" parTransId="{15FD467C-725F-443F-AB36-2FD76342D984}" sibTransId="{7A55ADBD-6A54-4210-99B7-39D8881B1D7C}"/>
    <dgm:cxn modelId="{387316C0-11FB-48D7-8983-B882C2771B5E}" type="presOf" srcId="{A7A99FAF-046E-4EF0-9A6D-DD0B7A87B952}" destId="{9C14874E-379B-45D5-BAA5-841B2DE7B29E}" srcOrd="0" destOrd="0" presId="urn:microsoft.com/office/officeart/2005/8/layout/hProcess4"/>
    <dgm:cxn modelId="{F826EDC7-A613-4C50-9078-1608950F4515}" type="presOf" srcId="{9363461D-DB55-4CBB-8BD7-8473828C41E1}" destId="{D0AEBE71-877F-473A-BAB5-3903E5B87F96}" srcOrd="0" destOrd="5" presId="urn:microsoft.com/office/officeart/2005/8/layout/hProcess4"/>
    <dgm:cxn modelId="{C9D393C8-1E43-483B-9B9B-9455DA17CF4E}" type="presOf" srcId="{BCDEC889-B5FB-4F2B-8828-88991AA968F8}" destId="{EB071FE3-378B-4280-A917-ADFE8B965C26}" srcOrd="0" destOrd="0" presId="urn:microsoft.com/office/officeart/2005/8/layout/hProcess4"/>
    <dgm:cxn modelId="{B0E708D0-6E95-48C3-A3CF-A2E3E80BC5BC}" srcId="{B07492A0-73B7-4A76-8515-23532A7A952B}" destId="{A7A99FAF-046E-4EF0-9A6D-DD0B7A87B952}" srcOrd="0" destOrd="0" parTransId="{0547D774-DAEF-4570-AC41-D01E32FAE931}" sibTransId="{845588C8-C8AE-42F0-BEE2-8C94F9F0BFB4}"/>
    <dgm:cxn modelId="{DE20B7D3-A8A7-4927-9D2D-D52E85B08521}" type="presOf" srcId="{5FBDF027-5783-4DC9-AE91-5E057871B607}" destId="{36E1B0E4-630E-449C-8F19-6050668CDA09}" srcOrd="1" destOrd="4" presId="urn:microsoft.com/office/officeart/2005/8/layout/hProcess4"/>
    <dgm:cxn modelId="{2E7A99D5-067C-4B7A-9321-3E892D0FE4FF}" type="presOf" srcId="{7E33A5E1-1BCD-45FC-B3BE-10991C0728C5}" destId="{70B7E2B7-290A-4DEA-B246-A018EF64C093}" srcOrd="0" destOrd="0" presId="urn:microsoft.com/office/officeart/2005/8/layout/hProcess4"/>
    <dgm:cxn modelId="{8FEEA1EA-022D-4BA0-88E2-9356282BD4E2}" type="presOf" srcId="{A3CF7EBD-77E4-41A9-9F54-9413C760A21B}" destId="{36E1B0E4-630E-449C-8F19-6050668CDA09}" srcOrd="1" destOrd="3" presId="urn:microsoft.com/office/officeart/2005/8/layout/hProcess4"/>
    <dgm:cxn modelId="{28064FEB-D6CD-4974-A143-CA50F8B74D54}" type="presOf" srcId="{5FBDF027-5783-4DC9-AE91-5E057871B607}" destId="{D0AEBE71-877F-473A-BAB5-3903E5B87F96}" srcOrd="0" destOrd="4" presId="urn:microsoft.com/office/officeart/2005/8/layout/hProcess4"/>
    <dgm:cxn modelId="{13A830EF-EF3E-4E5C-A27C-38BBF0C51962}" srcId="{496B60D1-BF5A-40EB-8BD1-B063C857FEAC}" destId="{A3CF7EBD-77E4-41A9-9F54-9413C760A21B}" srcOrd="3" destOrd="0" parTransId="{B1803E8D-EE2A-4A4C-B909-9DD32EF89925}" sibTransId="{74EB0E73-C69B-4F84-B0BB-68C01F1321CA}"/>
    <dgm:cxn modelId="{E622CEF4-0ABE-4FF6-B8A7-3B632A3501B7}" type="presOf" srcId="{B07492A0-73B7-4A76-8515-23532A7A952B}" destId="{81CE5F87-C581-40F0-A85E-070F85F031AD}" srcOrd="0" destOrd="0" presId="urn:microsoft.com/office/officeart/2005/8/layout/hProcess4"/>
    <dgm:cxn modelId="{34D5EE4A-89E7-4EE9-A7CC-F50A874186BF}" type="presParOf" srcId="{70B7E2B7-290A-4DEA-B246-A018EF64C093}" destId="{2F775702-58F2-4732-9BF9-5EA718D2645D}" srcOrd="0" destOrd="0" presId="urn:microsoft.com/office/officeart/2005/8/layout/hProcess4"/>
    <dgm:cxn modelId="{54011E99-7A38-40F2-9106-98704D06F941}" type="presParOf" srcId="{70B7E2B7-290A-4DEA-B246-A018EF64C093}" destId="{70D47D47-28CC-4DFD-983D-E77D2521D2B2}" srcOrd="1" destOrd="0" presId="urn:microsoft.com/office/officeart/2005/8/layout/hProcess4"/>
    <dgm:cxn modelId="{085E1CEC-67A0-4D88-ABD1-9ADCD9BDC3BC}" type="presParOf" srcId="{70B7E2B7-290A-4DEA-B246-A018EF64C093}" destId="{52929F1B-509F-4EDB-B3B8-D66C1B639FA9}" srcOrd="2" destOrd="0" presId="urn:microsoft.com/office/officeart/2005/8/layout/hProcess4"/>
    <dgm:cxn modelId="{30287CF3-AF6B-42C5-9BBC-CF983CB2A276}" type="presParOf" srcId="{52929F1B-509F-4EDB-B3B8-D66C1B639FA9}" destId="{6436DB79-5C10-46DC-8AF9-DF6A3800F21B}" srcOrd="0" destOrd="0" presId="urn:microsoft.com/office/officeart/2005/8/layout/hProcess4"/>
    <dgm:cxn modelId="{03C14D87-3C37-44CD-9665-BF541D2C7960}" type="presParOf" srcId="{6436DB79-5C10-46DC-8AF9-DF6A3800F21B}" destId="{A0E57178-4C74-4149-9ADD-E326C2BE6490}" srcOrd="0" destOrd="0" presId="urn:microsoft.com/office/officeart/2005/8/layout/hProcess4"/>
    <dgm:cxn modelId="{2CE39F86-96DE-49A3-AC96-B9BCB6A22BFF}" type="presParOf" srcId="{6436DB79-5C10-46DC-8AF9-DF6A3800F21B}" destId="{9C14874E-379B-45D5-BAA5-841B2DE7B29E}" srcOrd="1" destOrd="0" presId="urn:microsoft.com/office/officeart/2005/8/layout/hProcess4"/>
    <dgm:cxn modelId="{94637D48-3B75-46C6-B344-2792FE97C240}" type="presParOf" srcId="{6436DB79-5C10-46DC-8AF9-DF6A3800F21B}" destId="{56CE2DD6-5D2F-4DAE-BA18-B5914F9C92AC}" srcOrd="2" destOrd="0" presId="urn:microsoft.com/office/officeart/2005/8/layout/hProcess4"/>
    <dgm:cxn modelId="{51BB8C4B-DAF2-4414-88C7-DD0EFD200D19}" type="presParOf" srcId="{6436DB79-5C10-46DC-8AF9-DF6A3800F21B}" destId="{81CE5F87-C581-40F0-A85E-070F85F031AD}" srcOrd="3" destOrd="0" presId="urn:microsoft.com/office/officeart/2005/8/layout/hProcess4"/>
    <dgm:cxn modelId="{30876A77-F8F5-40F0-810D-E28021E3FFAD}" type="presParOf" srcId="{6436DB79-5C10-46DC-8AF9-DF6A3800F21B}" destId="{741770A2-4831-48F3-926A-1D484C52A0A6}" srcOrd="4" destOrd="0" presId="urn:microsoft.com/office/officeart/2005/8/layout/hProcess4"/>
    <dgm:cxn modelId="{DD97B606-E7C6-450C-BCA2-47A8088882D7}" type="presParOf" srcId="{52929F1B-509F-4EDB-B3B8-D66C1B639FA9}" destId="{A584DF3B-E694-404C-A0AA-9FA2AA1E1105}" srcOrd="1" destOrd="0" presId="urn:microsoft.com/office/officeart/2005/8/layout/hProcess4"/>
    <dgm:cxn modelId="{58B23B52-DC9E-4C2D-ADE9-06BB8C28C90E}" type="presParOf" srcId="{52929F1B-509F-4EDB-B3B8-D66C1B639FA9}" destId="{61A6D539-BFCD-4B18-A0D5-5C50E2EA7134}" srcOrd="2" destOrd="0" presId="urn:microsoft.com/office/officeart/2005/8/layout/hProcess4"/>
    <dgm:cxn modelId="{94F5FA32-9B3E-45AF-AAB7-8B6909F0DCCE}" type="presParOf" srcId="{61A6D539-BFCD-4B18-A0D5-5C50E2EA7134}" destId="{99FB40B2-A463-4CF2-8C5C-A5E5A349EF1C}" srcOrd="0" destOrd="0" presId="urn:microsoft.com/office/officeart/2005/8/layout/hProcess4"/>
    <dgm:cxn modelId="{2B152F18-64B2-4436-A91C-12F23B59F754}" type="presParOf" srcId="{61A6D539-BFCD-4B18-A0D5-5C50E2EA7134}" destId="{EB071FE3-378B-4280-A917-ADFE8B965C26}" srcOrd="1" destOrd="0" presId="urn:microsoft.com/office/officeart/2005/8/layout/hProcess4"/>
    <dgm:cxn modelId="{A25C43E3-EE77-440C-BB02-EBDABB05FE1B}" type="presParOf" srcId="{61A6D539-BFCD-4B18-A0D5-5C50E2EA7134}" destId="{57F382BE-085E-4823-9DA7-ADB4E9F55DED}" srcOrd="2" destOrd="0" presId="urn:microsoft.com/office/officeart/2005/8/layout/hProcess4"/>
    <dgm:cxn modelId="{89CE51D3-691C-4A11-AF23-BAC16DF47BE8}" type="presParOf" srcId="{61A6D539-BFCD-4B18-A0D5-5C50E2EA7134}" destId="{6DDFBABB-75D4-4F53-8AA9-C0CC8B2DB98D}" srcOrd="3" destOrd="0" presId="urn:microsoft.com/office/officeart/2005/8/layout/hProcess4"/>
    <dgm:cxn modelId="{57AC48F9-CA11-4067-A872-6151BCDF4E69}" type="presParOf" srcId="{61A6D539-BFCD-4B18-A0D5-5C50E2EA7134}" destId="{1AFE2A4C-433E-4712-B92D-525EE787C970}" srcOrd="4" destOrd="0" presId="urn:microsoft.com/office/officeart/2005/8/layout/hProcess4"/>
    <dgm:cxn modelId="{C78F45B6-F313-459E-A5C2-B7A7786AEE09}" type="presParOf" srcId="{52929F1B-509F-4EDB-B3B8-D66C1B639FA9}" destId="{B15CD3C0-1113-4807-95F7-01C4CC7176A3}" srcOrd="3" destOrd="0" presId="urn:microsoft.com/office/officeart/2005/8/layout/hProcess4"/>
    <dgm:cxn modelId="{7AC8008B-6294-409B-8F96-43AC2AD58F07}" type="presParOf" srcId="{52929F1B-509F-4EDB-B3B8-D66C1B639FA9}" destId="{2463ADF9-16C5-45E9-9930-24EF032269CD}" srcOrd="4" destOrd="0" presId="urn:microsoft.com/office/officeart/2005/8/layout/hProcess4"/>
    <dgm:cxn modelId="{2163D4D2-6FD8-4E4F-A4B9-B4549C6C155E}" type="presParOf" srcId="{2463ADF9-16C5-45E9-9930-24EF032269CD}" destId="{BF71F3DD-E159-4BDA-AC34-DB49C0E0DF28}" srcOrd="0" destOrd="0" presId="urn:microsoft.com/office/officeart/2005/8/layout/hProcess4"/>
    <dgm:cxn modelId="{3A3B1013-964F-49EC-9153-9E9A0D24657C}" type="presParOf" srcId="{2463ADF9-16C5-45E9-9930-24EF032269CD}" destId="{D0AEBE71-877F-473A-BAB5-3903E5B87F96}" srcOrd="1" destOrd="0" presId="urn:microsoft.com/office/officeart/2005/8/layout/hProcess4"/>
    <dgm:cxn modelId="{2B969F74-941B-4E70-9498-A1C963A8FE18}" type="presParOf" srcId="{2463ADF9-16C5-45E9-9930-24EF032269CD}" destId="{36E1B0E4-630E-449C-8F19-6050668CDA09}" srcOrd="2" destOrd="0" presId="urn:microsoft.com/office/officeart/2005/8/layout/hProcess4"/>
    <dgm:cxn modelId="{97BD7009-C5B2-4E18-8CEF-F810700F4EE1}" type="presParOf" srcId="{2463ADF9-16C5-45E9-9930-24EF032269CD}" destId="{37BDD0DA-F8D2-4C9E-AE63-57736940CCA2}" srcOrd="3" destOrd="0" presId="urn:microsoft.com/office/officeart/2005/8/layout/hProcess4"/>
    <dgm:cxn modelId="{1CEF9A7E-970B-4DEA-ADB3-964DF81A283F}" type="presParOf" srcId="{2463ADF9-16C5-45E9-9930-24EF032269CD}" destId="{2160B768-14E2-4B41-8A97-37812E3D3CC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4874E-379B-45D5-BAA5-841B2DE7B29E}">
      <dsp:nvSpPr>
        <dsp:cNvPr id="0" name=""/>
        <dsp:cNvSpPr/>
      </dsp:nvSpPr>
      <dsp:spPr>
        <a:xfrm>
          <a:off x="145123" y="2965"/>
          <a:ext cx="3026395" cy="2496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 Demostrar una comprensión general de la función y el sistema de gestión de la organización y los conocimientos y habilidades mínimos necesarios para comenzar a operar sin poner en riesgo su seguridad, la calidad del producto y el medio ambiente.</a:t>
          </a:r>
        </a:p>
      </dsp:txBody>
      <dsp:txXfrm>
        <a:off x="202566" y="60408"/>
        <a:ext cx="2911509" cy="1846369"/>
      </dsp:txXfrm>
    </dsp:sp>
    <dsp:sp modelId="{A584DF3B-E694-404C-A0AA-9FA2AA1E1105}">
      <dsp:nvSpPr>
        <dsp:cNvPr id="0" name=""/>
        <dsp:cNvSpPr/>
      </dsp:nvSpPr>
      <dsp:spPr>
        <a:xfrm>
          <a:off x="1772998" y="129585"/>
          <a:ext cx="4500031" cy="4466798"/>
        </a:xfrm>
        <a:prstGeom prst="leftCircularArrow">
          <a:avLst>
            <a:gd name="adj1" fmla="val 2763"/>
            <a:gd name="adj2" fmla="val 336863"/>
            <a:gd name="adj3" fmla="val 2659530"/>
            <a:gd name="adj4" fmla="val 9571645"/>
            <a:gd name="adj5" fmla="val 322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E5F87-C581-40F0-A85E-070F85F031AD}">
      <dsp:nvSpPr>
        <dsp:cNvPr id="0" name=""/>
        <dsp:cNvSpPr/>
      </dsp:nvSpPr>
      <dsp:spPr>
        <a:xfrm>
          <a:off x="281967" y="2496930"/>
          <a:ext cx="2810431" cy="106977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Habilidades Inducción Funcional</a:t>
          </a:r>
          <a:endParaRPr lang="es-419" sz="2000" kern="1200" dirty="0"/>
        </a:p>
      </dsp:txBody>
      <dsp:txXfrm>
        <a:off x="313300" y="2528263"/>
        <a:ext cx="2747765" cy="1007109"/>
      </dsp:txXfrm>
    </dsp:sp>
    <dsp:sp modelId="{EB071FE3-378B-4280-A917-ADFE8B965C26}">
      <dsp:nvSpPr>
        <dsp:cNvPr id="0" name=""/>
        <dsp:cNvSpPr/>
      </dsp:nvSpPr>
      <dsp:spPr>
        <a:xfrm>
          <a:off x="4435228" y="1149419"/>
          <a:ext cx="3026395" cy="2427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800" kern="1200" dirty="0"/>
            <a:t>Tiene los conocimientos / habilidades / actitudes necesarias para cumplir con los objetivos y estándares requeridos para el trabajo de uno.</a:t>
          </a:r>
        </a:p>
      </dsp:txBody>
      <dsp:txXfrm>
        <a:off x="4491083" y="1725378"/>
        <a:ext cx="2914685" cy="1795336"/>
      </dsp:txXfrm>
    </dsp:sp>
    <dsp:sp modelId="{B15CD3C0-1113-4807-95F7-01C4CC7176A3}">
      <dsp:nvSpPr>
        <dsp:cNvPr id="0" name=""/>
        <dsp:cNvSpPr/>
      </dsp:nvSpPr>
      <dsp:spPr>
        <a:xfrm>
          <a:off x="4914991" y="44620"/>
          <a:ext cx="4697978" cy="4697978"/>
        </a:xfrm>
        <a:prstGeom prst="circularArrow">
          <a:avLst>
            <a:gd name="adj1" fmla="val 2627"/>
            <a:gd name="adj2" fmla="val 319273"/>
            <a:gd name="adj3" fmla="val 19533049"/>
            <a:gd name="adj4" fmla="val 12603344"/>
            <a:gd name="adj5" fmla="val 3064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FBABB-75D4-4F53-8AA9-C0CC8B2DB98D}">
      <dsp:nvSpPr>
        <dsp:cNvPr id="0" name=""/>
        <dsp:cNvSpPr/>
      </dsp:nvSpPr>
      <dsp:spPr>
        <a:xfrm>
          <a:off x="4367632" y="677206"/>
          <a:ext cx="3110246" cy="106977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Habilidades Técnicas Especificas</a:t>
          </a:r>
          <a:endParaRPr lang="es-419" sz="2000" kern="1200" dirty="0"/>
        </a:p>
      </dsp:txBody>
      <dsp:txXfrm>
        <a:off x="4398965" y="708539"/>
        <a:ext cx="3047580" cy="1007109"/>
      </dsp:txXfrm>
    </dsp:sp>
    <dsp:sp modelId="{D0AEBE71-877F-473A-BAB5-3903E5B87F96}">
      <dsp:nvSpPr>
        <dsp:cNvPr id="0" name=""/>
        <dsp:cNvSpPr/>
      </dsp:nvSpPr>
      <dsp:spPr>
        <a:xfrm>
          <a:off x="8581589" y="1251037"/>
          <a:ext cx="3026395" cy="2480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Este nivel de propiedad ejemplifica a un empleado que es muy útil, comprometido y activamente participativo.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400" kern="1200" dirty="0"/>
            <a:t>Tiene 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/>
            <a:t>Compromiso</a:t>
          </a:r>
          <a:endParaRPr lang="es-419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/>
            <a:t>Liderazgo</a:t>
          </a:r>
          <a:endParaRPr lang="es-419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/>
            <a:t>Capacidad de Decisión </a:t>
          </a:r>
          <a:endParaRPr lang="es-419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/>
            <a:t>Eficiencia</a:t>
          </a:r>
          <a:endParaRPr lang="es-419" sz="1400" b="1" kern="1200" dirty="0"/>
        </a:p>
      </dsp:txBody>
      <dsp:txXfrm>
        <a:off x="8638670" y="1308118"/>
        <a:ext cx="2912233" cy="1834737"/>
      </dsp:txXfrm>
    </dsp:sp>
    <dsp:sp modelId="{37BDD0DA-F8D2-4C9E-AE63-57736940CCA2}">
      <dsp:nvSpPr>
        <dsp:cNvPr id="0" name=""/>
        <dsp:cNvSpPr/>
      </dsp:nvSpPr>
      <dsp:spPr>
        <a:xfrm>
          <a:off x="8863635" y="3474967"/>
          <a:ext cx="2690129" cy="7632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Operador Autónomo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2000" kern="1200" dirty="0"/>
        </a:p>
      </dsp:txBody>
      <dsp:txXfrm>
        <a:off x="8885990" y="3497322"/>
        <a:ext cx="2645419" cy="71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98D54-4D6C-451F-B54A-D41D21651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D73D4C-1143-49B0-833A-E636CDFB1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ADAB4D-FF6A-43D2-84AA-CB168595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4E271-A7B1-4571-93D0-E6CB43EE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4F302F-E695-4A86-925F-3AB8B697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93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D0AFA-2D9E-47BF-BDDB-5CA181CF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933EC-6E22-47FA-B57B-B48C3ED7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4B8C-0971-4A32-A71C-99B38CA8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F772E-81E8-4FFE-A024-0E2B6C6D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525D78-04C3-4CD7-85D6-886669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72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96C4E2-BE46-4D85-A0EB-12DBEFAE6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CB8979-703A-4F46-85D8-8D1DD67FC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66F5A-D88E-44DC-8028-18F424F0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2255E-F22A-407B-A6F1-6553B184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E8067-0CAC-4A9F-8A18-6222B3C8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2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AD67E-8615-452A-AE31-D773D3E9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C1B7E-35B2-4717-B1EC-F7E38D6A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10EBB-05C5-4CD1-B0E6-ECA4D136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C9C20-2F40-4A43-B12C-80889024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8C4D4-FBBF-4B28-B3AD-5D87E4BE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87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806D-C2B3-43BA-B370-94002B4C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14B32-4806-40D9-8623-72BAE8AD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AD9571-FD13-4C5A-9B08-01469897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33F5E0-9A6D-41C8-81CC-5FAB20D4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7C9F7-AD36-4B86-94BF-4C85C2E6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9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F33CF-7D12-462D-B0CA-3E3B11FF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BB93F-024D-48E2-A168-2243446CD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59B3D8-BAE5-4172-BF57-5AF55F54C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2EC582-3D40-48E9-B64E-A6E91142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CB4E16-4459-4D1D-A94E-D803D3E8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19AECC-2411-4162-99D9-9C6C6D75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014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21DB3-CD4B-4FC4-9936-CCF66FBD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520C3E-C0BF-4530-B972-C9E154739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878354-7168-452E-A2DF-4BA55D39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1100B3-A525-484B-8046-7DC7A70B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E6042E-78AD-41BB-89DE-D212DD0C3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1909A-D73C-41C1-81FF-69B4ABCF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E756C1-6F2A-4FB4-8B44-4829B9C9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DC5C48-4E2D-4A24-AF37-C70B2473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460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8E9D6-15A1-4361-A7CA-9D6A68F6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2D4B76-6F5F-4067-A93E-CA48717B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891528-A9B1-45DF-B20F-F418D63A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A5C09C-1C30-4E28-A9F6-14FD9D87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17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950158-1AF0-472B-9DF6-C8612693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975F55-5F7D-489E-B558-906F849C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BACD94-1B5D-4397-9D4F-CD35342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52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1090E-EB62-48A5-BC92-3533E6E6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64D7C-60FA-4364-9351-7F03C2F8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4D6DDA-0C5B-4899-B95B-C15500DF2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85EAF3-782B-4E0B-B2CA-2B69740C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64A65F-50D1-482F-844E-91CD4517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5E759-05F6-4059-9E3B-8AFEBAE3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179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2C716-7895-4946-B421-BE30D4FB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7B8C1A-2FB9-49C6-9950-0B7D7368B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EB7308-0EDE-45D7-82AB-FD2D3608C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923C15-276F-42F8-9416-1271D22C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5B997E-715A-4C46-9463-E9045C1A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4A7B9-879A-4167-A891-6A7B13FC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5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991CB7-992C-4E5A-869B-9E0764C6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2EE5CF-EA58-4BD2-A4AA-5F6AA279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8B507-051F-4558-AA0B-2FCEE1A93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D267-B34E-4B42-8294-C6C033F9BD4D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2982C-F23C-4899-AA02-696674E75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451D9D-9CE6-40D6-B508-2A1782FA4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06C9-49FD-4CB4-94EF-49511C432E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29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2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1D3041FB-826D-48B0-8AE8-B42C7CEBB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16175" r="17150" b="32281"/>
          <a:stretch/>
        </p:blipFill>
        <p:spPr>
          <a:xfrm>
            <a:off x="130628" y="902759"/>
            <a:ext cx="4658970" cy="333045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060D8FA-D6FE-4B74-BED1-DFB7BB3A60EA}"/>
              </a:ext>
            </a:extLst>
          </p:cNvPr>
          <p:cNvSpPr txBox="1"/>
          <p:nvPr/>
        </p:nvSpPr>
        <p:spPr>
          <a:xfrm>
            <a:off x="5347613" y="1971052"/>
            <a:ext cx="63807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es SKAP: </a:t>
            </a:r>
            <a:r>
              <a:rPr lang="es-419" sz="3600" dirty="0"/>
              <a:t>Es una Matriz de adquisición de habilidades, y esta diseñada para organizar planes de desarrollo individual; definir y desarrollar nuevas habilidades para operadores autónomos del futuro.</a:t>
            </a:r>
          </a:p>
          <a:p>
            <a:pPr algn="just"/>
            <a:r>
              <a:rPr lang="es-419" sz="3600" dirty="0"/>
              <a:t>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6921575-D71E-4B05-A1C9-370DE087F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50" y="4145040"/>
            <a:ext cx="2713430" cy="197141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A91A96C8-5EF2-4E0A-BA9C-4753AD23101F}"/>
              </a:ext>
            </a:extLst>
          </p:cNvPr>
          <p:cNvSpPr txBox="1">
            <a:spLocks/>
          </p:cNvSpPr>
          <p:nvPr/>
        </p:nvSpPr>
        <p:spPr>
          <a:xfrm>
            <a:off x="1939807" y="13495"/>
            <a:ext cx="9051006" cy="794349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500" dirty="0">
                <a:latin typeface="+mn-lt"/>
              </a:rPr>
              <a:t>HERRAMIENTA SKAP-REPARTO</a:t>
            </a:r>
            <a:br>
              <a:rPr lang="es-CO" sz="3500" dirty="0">
                <a:latin typeface="+mn-lt"/>
              </a:rPr>
            </a:br>
            <a:r>
              <a:rPr lang="es-CO" sz="4800" dirty="0"/>
              <a:t>   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F39107E4-A90F-46A3-B876-BCBD1BEE9CF1}"/>
              </a:ext>
            </a:extLst>
          </p:cNvPr>
          <p:cNvSpPr txBox="1">
            <a:spLocks/>
          </p:cNvSpPr>
          <p:nvPr/>
        </p:nvSpPr>
        <p:spPr>
          <a:xfrm>
            <a:off x="10990813" y="6749"/>
            <a:ext cx="1208652" cy="7943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s-CO" sz="1600" dirty="0"/>
              <a:t>17-03-2021</a:t>
            </a:r>
          </a:p>
        </p:txBody>
      </p:sp>
    </p:spTree>
    <p:extLst>
      <p:ext uri="{BB962C8B-B14F-4D97-AF65-F5344CB8AC3E}">
        <p14:creationId xmlns:p14="http://schemas.microsoft.com/office/powerpoint/2010/main" val="7644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1315 -0.01065 0.05964 -0.02061 0.07657 -0.02061 C 0.17969 -0.02061 0.28633 0.14097 0.28633 0.30277 C 0.28633 0.22129 0.33959 0.14097 0.38946 0.14097 C 0.44284 0.14097 0.49258 0.22245 0.49258 0.30277 C 0.49258 0.2625 0.51914 0.22129 0.54584 0.22129 C 0.5724 0.22129 0.59922 0.26134 0.59922 0.30277 C 0.59922 0.28194 0.61263 0.2625 0.62565 0.2625 C 0.63907 0.2625 0.65222 0.2831 0.65222 0.30277 C 0.65222 0.29213 0.6586 0.28194 0.66563 0.28194 C 0.66901 0.28194 0.67891 0.29259 0.67891 0.30277 C 0.67891 0.29768 0.68256 0.29213 0.68555 0.29213 C 0.68555 0.29328 0.69206 0.29722 0.69206 0.30277 C 0.69206 0.3 0.69206 0.29768 0.69545 0.29768 C 0.69545 0.29884 0.69896 0.30023 0.69896 0.30277 C 0.69896 0.30138 0.69896 0.3 0.69896 0.29884 C 0.70248 0.29884 0.70248 0.3 0.70248 0.30138 C 0.70599 0.30138 0.70599 0.30023 0.70599 0.29884 C 0.70964 0.29884 0.70964 0.3 0.70964 0.30138 " pathEditMode="relative" rAng="0" ptsTypes="AAAAAAAAAAAAAAAAAAA">
                                      <p:cBhvr>
                                        <p:cTn id="1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6D43AE2-06AB-4848-BC66-08674778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714" y="876164"/>
            <a:ext cx="2228274" cy="1440872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3EEBE50-165E-45A7-85B6-A32CF9183FC7}"/>
              </a:ext>
            </a:extLst>
          </p:cNvPr>
          <p:cNvGraphicFramePr/>
          <p:nvPr/>
        </p:nvGraphicFramePr>
        <p:xfrm>
          <a:off x="539015" y="1065998"/>
          <a:ext cx="11752446" cy="509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8B10CC2F-8A05-4F16-8412-B0C4700737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6181" l="4213" r="95506">
                        <a14:foregroundMark x1="7303" y1="26389" x2="3933" y2="43403"/>
                        <a14:foregroundMark x1="3933" y1="43403" x2="10393" y2="80208"/>
                        <a14:foregroundMark x1="10393" y1="80208" x2="21629" y2="92708"/>
                        <a14:foregroundMark x1="21629" y1="92708" x2="35955" y2="94792"/>
                        <a14:foregroundMark x1="35955" y1="94792" x2="51404" y2="94097"/>
                        <a14:foregroundMark x1="51404" y1="94097" x2="66011" y2="96528"/>
                        <a14:foregroundMark x1="66011" y1="96528" x2="82022" y2="93750"/>
                        <a14:foregroundMark x1="82022" y1="93750" x2="92978" y2="82292"/>
                        <a14:foregroundMark x1="92978" y1="82292" x2="95506" y2="63194"/>
                        <a14:foregroundMark x1="95506" y1="63194" x2="88202" y2="46528"/>
                        <a14:foregroundMark x1="88202" y1="46528" x2="74438" y2="34722"/>
                        <a14:foregroundMark x1="74438" y1="34722" x2="64888" y2="20139"/>
                        <a14:foregroundMark x1="64888" y1="20139" x2="52809" y2="11111"/>
                        <a14:foregroundMark x1="52809" y1="11111" x2="37921" y2="5556"/>
                        <a14:foregroundMark x1="37921" y1="5556" x2="23596" y2="9028"/>
                        <a14:foregroundMark x1="23596" y1="9028" x2="10112" y2="28819"/>
                        <a14:foregroundMark x1="72753" y1="49653" x2="79494" y2="50347"/>
                        <a14:foregroundMark x1="77528" y1="51736" x2="73596" y2="48611"/>
                        <a14:foregroundMark x1="39607" y1="45486" x2="62921" y2="43403"/>
                        <a14:foregroundMark x1="69382" y1="46181" x2="82865" y2="53472"/>
                        <a14:foregroundMark x1="82865" y1="53472" x2="82865" y2="53472"/>
                        <a14:foregroundMark x1="87360" y1="48264" x2="96348" y2="64583"/>
                        <a14:foregroundMark x1="96348" y1="64583" x2="92135" y2="81944"/>
                        <a14:foregroundMark x1="92135" y1="81944" x2="80899" y2="96528"/>
                        <a14:foregroundMark x1="80899" y1="96528" x2="41292" y2="99653"/>
                        <a14:foregroundMark x1="41292" y1="99653" x2="25843" y2="96875"/>
                        <a14:foregroundMark x1="25843" y1="96875" x2="12360" y2="85069"/>
                        <a14:foregroundMark x1="12360" y1="85069" x2="5337" y2="68403"/>
                        <a14:foregroundMark x1="5337" y1="68403" x2="5618" y2="31597"/>
                        <a14:foregroundMark x1="51404" y1="74653" x2="26966" y2="73958"/>
                        <a14:foregroundMark x1="26966" y1="73958" x2="40169" y2="62847"/>
                        <a14:foregroundMark x1="40169" y1="62847" x2="51685" y2="72569"/>
                        <a14:foregroundMark x1="51685" y1="72569" x2="51966" y2="54167"/>
                        <a14:foregroundMark x1="51966" y1="54167" x2="30618" y2="57639"/>
                        <a14:foregroundMark x1="30618" y1="57639" x2="46910" y2="61111"/>
                        <a14:foregroundMark x1="46910" y1="61111" x2="50843" y2="60417"/>
                        <a14:foregroundMark x1="26685" y1="92361" x2="41292" y2="94097"/>
                        <a14:foregroundMark x1="41292" y1="94097" x2="85955" y2="86458"/>
                        <a14:foregroundMark x1="85955" y1="86458" x2="93258" y2="69792"/>
                        <a14:foregroundMark x1="93258" y1="69792" x2="87360" y2="54167"/>
                        <a14:foregroundMark x1="56461" y1="7639" x2="24157" y2="6944"/>
                        <a14:foregroundMark x1="24157" y1="6944" x2="19101" y2="9375"/>
                        <a14:foregroundMark x1="6461" y1="29514" x2="3371" y2="47917"/>
                        <a14:foregroundMark x1="3371" y1="47917" x2="4775" y2="65278"/>
                        <a14:foregroundMark x1="4775" y1="65278" x2="10112" y2="81250"/>
                        <a14:foregroundMark x1="10112" y1="81250" x2="21067" y2="93750"/>
                        <a14:foregroundMark x1="21067" y1="93750" x2="67135" y2="96181"/>
                        <a14:foregroundMark x1="67135" y1="96181" x2="77528" y2="93750"/>
                        <a14:foregroundMark x1="45225" y1="83681" x2="58708" y2="82292"/>
                        <a14:foregroundMark x1="97191" y1="58681" x2="95506" y2="77083"/>
                        <a14:foregroundMark x1="95506" y1="77083" x2="94101" y2="81250"/>
                        <a14:foregroundMark x1="82584" y1="58681" x2="83708" y2="71875"/>
                        <a14:foregroundMark x1="39326" y1="69444" x2="43539" y2="66319"/>
                        <a14:foregroundMark x1="6461" y1="71875" x2="21067" y2="71181"/>
                        <a14:foregroundMark x1="21067" y1="71181" x2="25000" y2="71181"/>
                      </a14:backgroundRemoval>
                    </a14:imgEffect>
                  </a14:imgLayer>
                </a14:imgProps>
              </a:ext>
            </a:extLst>
          </a:blip>
          <a:srcRect t="3097"/>
          <a:stretch/>
        </p:blipFill>
        <p:spPr>
          <a:xfrm>
            <a:off x="6096000" y="4457122"/>
            <a:ext cx="3108961" cy="2387065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8AFE928E-8311-48D4-AC1F-566F387D5D7A}"/>
              </a:ext>
            </a:extLst>
          </p:cNvPr>
          <p:cNvGrpSpPr/>
          <p:nvPr/>
        </p:nvGrpSpPr>
        <p:grpSpPr>
          <a:xfrm>
            <a:off x="99223" y="13495"/>
            <a:ext cx="10891590" cy="828815"/>
            <a:chOff x="99223" y="13495"/>
            <a:chExt cx="10891590" cy="828815"/>
          </a:xfrm>
        </p:grpSpPr>
        <p:pic>
          <p:nvPicPr>
            <p:cNvPr id="17" name="Imagen 16" descr="Texto&#10;&#10;Descripción generada automáticamente">
              <a:extLst>
                <a:ext uri="{FF2B5EF4-FFF2-40B4-BE49-F238E27FC236}">
                  <a16:creationId xmlns:a16="http://schemas.microsoft.com/office/drawing/2014/main" id="{391A2F82-B995-4874-9169-9897F6C1D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5" t="16175" r="17150" b="32281"/>
            <a:stretch/>
          </p:blipFill>
          <p:spPr>
            <a:xfrm>
              <a:off x="99223" y="34466"/>
              <a:ext cx="1804959" cy="807844"/>
            </a:xfrm>
            <a:prstGeom prst="rect">
              <a:avLst/>
            </a:prstGeom>
          </p:spPr>
        </p:pic>
        <p:sp>
          <p:nvSpPr>
            <p:cNvPr id="18" name="Título 3">
              <a:extLst>
                <a:ext uri="{FF2B5EF4-FFF2-40B4-BE49-F238E27FC236}">
                  <a16:creationId xmlns:a16="http://schemas.microsoft.com/office/drawing/2014/main" id="{3724670A-E793-40B8-B799-D12597A05E7B}"/>
                </a:ext>
              </a:extLst>
            </p:cNvPr>
            <p:cNvSpPr txBox="1">
              <a:spLocks/>
            </p:cNvSpPr>
            <p:nvPr/>
          </p:nvSpPr>
          <p:spPr>
            <a:xfrm>
              <a:off x="1939807" y="13495"/>
              <a:ext cx="9051006" cy="794349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3500" dirty="0">
                  <a:latin typeface="+mn-lt"/>
                </a:rPr>
                <a:t>ESTRUCTURA</a:t>
              </a:r>
              <a:br>
                <a:rPr lang="es-CO" sz="3500" dirty="0">
                  <a:latin typeface="+mn-lt"/>
                </a:rPr>
              </a:br>
              <a:r>
                <a:rPr lang="es-CO" sz="4800" dirty="0"/>
                <a:t>   </a:t>
              </a:r>
            </a:p>
          </p:txBody>
        </p:sp>
      </p:grpSp>
      <p:sp>
        <p:nvSpPr>
          <p:cNvPr id="19" name="Título 3">
            <a:extLst>
              <a:ext uri="{FF2B5EF4-FFF2-40B4-BE49-F238E27FC236}">
                <a16:creationId xmlns:a16="http://schemas.microsoft.com/office/drawing/2014/main" id="{37669B5E-82BB-4B63-B4B8-2A4B758C85B7}"/>
              </a:ext>
            </a:extLst>
          </p:cNvPr>
          <p:cNvSpPr txBox="1">
            <a:spLocks/>
          </p:cNvSpPr>
          <p:nvPr/>
        </p:nvSpPr>
        <p:spPr>
          <a:xfrm>
            <a:off x="10990813" y="6749"/>
            <a:ext cx="1208652" cy="7943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s-CO" sz="1600" dirty="0"/>
              <a:t>17-03-2021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358E6B2-780E-41F6-AD99-9648D3B361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80" b="95113" l="1709" r="95513">
                        <a14:foregroundMark x1="7692" y1="17669" x2="20299" y2="82331"/>
                        <a14:foregroundMark x1="50855" y1="6015" x2="52350" y2="85714"/>
                        <a14:foregroundMark x1="85256" y1="6391" x2="87393" y2="89474"/>
                        <a14:foregroundMark x1="87393" y1="89474" x2="87393" y2="89098"/>
                        <a14:foregroundMark x1="89530" y1="12406" x2="93376" y2="48496"/>
                        <a14:foregroundMark x1="90598" y1="62782" x2="91880" y2="63534"/>
                        <a14:foregroundMark x1="89744" y1="88346" x2="92308" y2="95113"/>
                        <a14:foregroundMark x1="84188" y1="78571" x2="78632" y2="94737"/>
                        <a14:foregroundMark x1="76282" y1="72556" x2="79915" y2="65789"/>
                        <a14:foregroundMark x1="94658" y1="66541" x2="95940" y2="71429"/>
                        <a14:foregroundMark x1="90812" y1="11278" x2="95085" y2="14286"/>
                        <a14:foregroundMark x1="83547" y1="8647" x2="79487" y2="26316"/>
                        <a14:foregroundMark x1="79487" y1="26316" x2="80769" y2="30451"/>
                        <a14:foregroundMark x1="86325" y1="40977" x2="88034" y2="55263"/>
                        <a14:foregroundMark x1="44231" y1="26692" x2="52564" y2="27444"/>
                        <a14:foregroundMark x1="47222" y1="42857" x2="48504" y2="44361"/>
                        <a14:foregroundMark x1="48291" y1="56767" x2="48718" y2="55263"/>
                        <a14:foregroundMark x1="46581" y1="44361" x2="48718" y2="48496"/>
                        <a14:foregroundMark x1="81838" y1="37970" x2="84615" y2="43985"/>
                        <a14:foregroundMark x1="79487" y1="15038" x2="76709" y2="24812"/>
                        <a14:foregroundMark x1="89744" y1="34962" x2="90812" y2="46241"/>
                        <a14:foregroundMark x1="81624" y1="45489" x2="83974" y2="53383"/>
                        <a14:foregroundMark x1="75214" y1="67293" x2="79487" y2="68797"/>
                        <a14:foregroundMark x1="78419" y1="95113" x2="83761" y2="90977"/>
                        <a14:foregroundMark x1="92949" y1="14286" x2="95940" y2="16917"/>
                        <a14:foregroundMark x1="94444" y1="25940" x2="95085" y2="30827"/>
                        <a14:foregroundMark x1="89530" y1="1880" x2="83120" y2="1880"/>
                        <a14:foregroundMark x1="51282" y1="87594" x2="51923" y2="92857"/>
                        <a14:foregroundMark x1="44658" y1="62782" x2="45085" y2="73308"/>
                        <a14:foregroundMark x1="51709" y1="67293" x2="54060" y2="76316"/>
                        <a14:foregroundMark x1="44231" y1="75188" x2="45299" y2="74436"/>
                        <a14:foregroundMark x1="4487" y1="25564" x2="5769" y2="44737"/>
                        <a14:foregroundMark x1="5769" y1="44737" x2="7051" y2="48496"/>
                        <a14:foregroundMark x1="1923" y1="29699" x2="1709" y2="34211"/>
                        <a14:foregroundMark x1="8333" y1="65414" x2="13675" y2="6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3" y="4898941"/>
            <a:ext cx="3237743" cy="19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8AFE928E-8311-48D4-AC1F-566F387D5D7A}"/>
              </a:ext>
            </a:extLst>
          </p:cNvPr>
          <p:cNvGrpSpPr/>
          <p:nvPr/>
        </p:nvGrpSpPr>
        <p:grpSpPr>
          <a:xfrm>
            <a:off x="99223" y="13495"/>
            <a:ext cx="10891590" cy="828815"/>
            <a:chOff x="99223" y="13495"/>
            <a:chExt cx="10891590" cy="828815"/>
          </a:xfrm>
        </p:grpSpPr>
        <p:pic>
          <p:nvPicPr>
            <p:cNvPr id="17" name="Imagen 16" descr="Texto&#10;&#10;Descripción generada automáticamente">
              <a:extLst>
                <a:ext uri="{FF2B5EF4-FFF2-40B4-BE49-F238E27FC236}">
                  <a16:creationId xmlns:a16="http://schemas.microsoft.com/office/drawing/2014/main" id="{391A2F82-B995-4874-9169-9897F6C1D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5" t="16175" r="17150" b="32281"/>
            <a:stretch/>
          </p:blipFill>
          <p:spPr>
            <a:xfrm>
              <a:off x="99223" y="34466"/>
              <a:ext cx="1804959" cy="807844"/>
            </a:xfrm>
            <a:prstGeom prst="rect">
              <a:avLst/>
            </a:prstGeom>
          </p:spPr>
        </p:pic>
        <p:sp>
          <p:nvSpPr>
            <p:cNvPr id="18" name="Título 3">
              <a:extLst>
                <a:ext uri="{FF2B5EF4-FFF2-40B4-BE49-F238E27FC236}">
                  <a16:creationId xmlns:a16="http://schemas.microsoft.com/office/drawing/2014/main" id="{3724670A-E793-40B8-B799-D12597A05E7B}"/>
                </a:ext>
              </a:extLst>
            </p:cNvPr>
            <p:cNvSpPr txBox="1">
              <a:spLocks/>
            </p:cNvSpPr>
            <p:nvPr/>
          </p:nvSpPr>
          <p:spPr>
            <a:xfrm>
              <a:off x="1939807" y="13495"/>
              <a:ext cx="9051006" cy="794349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3500" dirty="0">
                  <a:latin typeface="+mn-lt"/>
                </a:rPr>
                <a:t>ESTRUCTURA</a:t>
              </a:r>
              <a:br>
                <a:rPr lang="es-CO" sz="3500" dirty="0">
                  <a:latin typeface="+mn-lt"/>
                </a:rPr>
              </a:br>
              <a:r>
                <a:rPr lang="es-CO" sz="4800" dirty="0"/>
                <a:t>   </a:t>
              </a:r>
            </a:p>
          </p:txBody>
        </p:sp>
      </p:grpSp>
      <p:sp>
        <p:nvSpPr>
          <p:cNvPr id="19" name="Título 3">
            <a:extLst>
              <a:ext uri="{FF2B5EF4-FFF2-40B4-BE49-F238E27FC236}">
                <a16:creationId xmlns:a16="http://schemas.microsoft.com/office/drawing/2014/main" id="{37669B5E-82BB-4B63-B4B8-2A4B758C85B7}"/>
              </a:ext>
            </a:extLst>
          </p:cNvPr>
          <p:cNvSpPr txBox="1">
            <a:spLocks/>
          </p:cNvSpPr>
          <p:nvPr/>
        </p:nvSpPr>
        <p:spPr>
          <a:xfrm>
            <a:off x="10990813" y="6749"/>
            <a:ext cx="1208652" cy="7943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s-CO" sz="1600" dirty="0"/>
              <a:t>17-03-2021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7687A-01F8-4430-820F-0E1C4AB38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7"/>
          <a:stretch/>
        </p:blipFill>
        <p:spPr>
          <a:xfrm>
            <a:off x="42747" y="869796"/>
            <a:ext cx="12115800" cy="58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52267196-53FD-437B-A2A8-0724059B3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8" y="1159728"/>
            <a:ext cx="11873579" cy="568477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322B24D-972B-460B-B0F1-1B9063AF06D1}"/>
              </a:ext>
            </a:extLst>
          </p:cNvPr>
          <p:cNvSpPr/>
          <p:nvPr/>
        </p:nvSpPr>
        <p:spPr>
          <a:xfrm>
            <a:off x="1427356" y="2754351"/>
            <a:ext cx="880946" cy="67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D8D84B-BB11-4CB2-A7ED-08B5F35B64DC}"/>
              </a:ext>
            </a:extLst>
          </p:cNvPr>
          <p:cNvSpPr/>
          <p:nvPr/>
        </p:nvSpPr>
        <p:spPr>
          <a:xfrm>
            <a:off x="986883" y="3194825"/>
            <a:ext cx="880946" cy="67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92010C-3ECC-4892-9BDC-4A4915014A1B}"/>
              </a:ext>
            </a:extLst>
          </p:cNvPr>
          <p:cNvSpPr/>
          <p:nvPr/>
        </p:nvSpPr>
        <p:spPr>
          <a:xfrm>
            <a:off x="278780" y="2397512"/>
            <a:ext cx="1148576" cy="1550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60E58D-040C-4F67-B48D-112DBEAC2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2793" l="9612" r="89834">
                        <a14:foregroundMark x1="19963" y1="11197" x2="44362" y2="8494"/>
                        <a14:foregroundMark x1="53789" y1="9653" x2="25508" y2="2445"/>
                        <a14:foregroundMark x1="10536" y1="23810" x2="12015" y2="27671"/>
                        <a14:foregroundMark x1="31793" y1="32690" x2="33272" y2="41441"/>
                        <a14:foregroundMark x1="45102" y1="34234" x2="24584" y2="34878"/>
                        <a14:foregroundMark x1="51386" y1="88031" x2="54529" y2="92921"/>
                        <a14:foregroundMark x1="35675" y1="39254" x2="49908" y2="32690"/>
                        <a14:foregroundMark x1="9612" y1="23810" x2="9612" y2="26641"/>
                        <a14:foregroundMark x1="59335" y1="92407" x2="74307" y2="91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986" y="2379615"/>
            <a:ext cx="1079229" cy="1550020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6BA44999-61B2-4930-8DE1-726079533C28}"/>
              </a:ext>
            </a:extLst>
          </p:cNvPr>
          <p:cNvGrpSpPr/>
          <p:nvPr/>
        </p:nvGrpSpPr>
        <p:grpSpPr>
          <a:xfrm>
            <a:off x="134848" y="0"/>
            <a:ext cx="12064617" cy="807844"/>
            <a:chOff x="134848" y="0"/>
            <a:chExt cx="12064617" cy="807844"/>
          </a:xfrm>
        </p:grpSpPr>
        <p:pic>
          <p:nvPicPr>
            <p:cNvPr id="23" name="Imagen 22" descr="Texto&#10;&#10;Descripción generada automáticamente">
              <a:extLst>
                <a:ext uri="{FF2B5EF4-FFF2-40B4-BE49-F238E27FC236}">
                  <a16:creationId xmlns:a16="http://schemas.microsoft.com/office/drawing/2014/main" id="{C6C00156-DBD7-48E7-9B6D-2C4D26033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5" t="16175" r="17150" b="32281"/>
            <a:stretch/>
          </p:blipFill>
          <p:spPr>
            <a:xfrm>
              <a:off x="134848" y="0"/>
              <a:ext cx="1804959" cy="807844"/>
            </a:xfrm>
            <a:prstGeom prst="rect">
              <a:avLst/>
            </a:prstGeom>
          </p:spPr>
        </p:pic>
        <p:sp>
          <p:nvSpPr>
            <p:cNvPr id="24" name="Título 3">
              <a:extLst>
                <a:ext uri="{FF2B5EF4-FFF2-40B4-BE49-F238E27FC236}">
                  <a16:creationId xmlns:a16="http://schemas.microsoft.com/office/drawing/2014/main" id="{EC73D71A-A810-4273-BB4E-EBAF50CF65B6}"/>
                </a:ext>
              </a:extLst>
            </p:cNvPr>
            <p:cNvSpPr txBox="1">
              <a:spLocks/>
            </p:cNvSpPr>
            <p:nvPr/>
          </p:nvSpPr>
          <p:spPr>
            <a:xfrm>
              <a:off x="1939807" y="13495"/>
              <a:ext cx="9051006" cy="794349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3500" dirty="0">
                  <a:latin typeface="+mn-lt"/>
                </a:rPr>
                <a:t>ESTRUCTURA GUIA DE SKAP-REPARTO</a:t>
              </a:r>
              <a:br>
                <a:rPr lang="es-CO" sz="3500" dirty="0">
                  <a:latin typeface="+mn-lt"/>
                </a:rPr>
              </a:br>
              <a:r>
                <a:rPr lang="es-CO" sz="4800" dirty="0"/>
                <a:t>   </a:t>
              </a:r>
            </a:p>
          </p:txBody>
        </p:sp>
        <p:sp>
          <p:nvSpPr>
            <p:cNvPr id="25" name="Título 3">
              <a:extLst>
                <a:ext uri="{FF2B5EF4-FFF2-40B4-BE49-F238E27FC236}">
                  <a16:creationId xmlns:a16="http://schemas.microsoft.com/office/drawing/2014/main" id="{773489C2-CD75-432E-9E64-AEBD8A2D5E69}"/>
                </a:ext>
              </a:extLst>
            </p:cNvPr>
            <p:cNvSpPr txBox="1">
              <a:spLocks/>
            </p:cNvSpPr>
            <p:nvPr/>
          </p:nvSpPr>
          <p:spPr>
            <a:xfrm>
              <a:off x="10990813" y="6749"/>
              <a:ext cx="1208652" cy="794349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200000"/>
                </a:lnSpc>
              </a:pPr>
              <a:r>
                <a:rPr lang="es-CO" sz="1600" dirty="0"/>
                <a:t>17-03-2021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2175 0.0831 L 0.81771 -0.2775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322B24D-972B-460B-B0F1-1B9063AF06D1}"/>
              </a:ext>
            </a:extLst>
          </p:cNvPr>
          <p:cNvSpPr/>
          <p:nvPr/>
        </p:nvSpPr>
        <p:spPr>
          <a:xfrm>
            <a:off x="1427356" y="2754351"/>
            <a:ext cx="880946" cy="67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D8D84B-BB11-4CB2-A7ED-08B5F35B64DC}"/>
              </a:ext>
            </a:extLst>
          </p:cNvPr>
          <p:cNvSpPr/>
          <p:nvPr/>
        </p:nvSpPr>
        <p:spPr>
          <a:xfrm>
            <a:off x="986883" y="3194825"/>
            <a:ext cx="880946" cy="67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92010C-3ECC-4892-9BDC-4A4915014A1B}"/>
              </a:ext>
            </a:extLst>
          </p:cNvPr>
          <p:cNvSpPr/>
          <p:nvPr/>
        </p:nvSpPr>
        <p:spPr>
          <a:xfrm>
            <a:off x="278780" y="2397512"/>
            <a:ext cx="1148576" cy="1550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BA44999-61B2-4930-8DE1-726079533C28}"/>
              </a:ext>
            </a:extLst>
          </p:cNvPr>
          <p:cNvGrpSpPr/>
          <p:nvPr/>
        </p:nvGrpSpPr>
        <p:grpSpPr>
          <a:xfrm>
            <a:off x="134848" y="0"/>
            <a:ext cx="12064617" cy="807844"/>
            <a:chOff x="134848" y="0"/>
            <a:chExt cx="12064617" cy="807844"/>
          </a:xfrm>
        </p:grpSpPr>
        <p:pic>
          <p:nvPicPr>
            <p:cNvPr id="23" name="Imagen 22" descr="Texto&#10;&#10;Descripción generada automáticamente">
              <a:extLst>
                <a:ext uri="{FF2B5EF4-FFF2-40B4-BE49-F238E27FC236}">
                  <a16:creationId xmlns:a16="http://schemas.microsoft.com/office/drawing/2014/main" id="{C6C00156-DBD7-48E7-9B6D-2C4D26033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5" t="16175" r="17150" b="32281"/>
            <a:stretch/>
          </p:blipFill>
          <p:spPr>
            <a:xfrm>
              <a:off x="134848" y="0"/>
              <a:ext cx="1804959" cy="807844"/>
            </a:xfrm>
            <a:prstGeom prst="rect">
              <a:avLst/>
            </a:prstGeom>
          </p:spPr>
        </p:pic>
        <p:sp>
          <p:nvSpPr>
            <p:cNvPr id="24" name="Título 3">
              <a:extLst>
                <a:ext uri="{FF2B5EF4-FFF2-40B4-BE49-F238E27FC236}">
                  <a16:creationId xmlns:a16="http://schemas.microsoft.com/office/drawing/2014/main" id="{EC73D71A-A810-4273-BB4E-EBAF50CF65B6}"/>
                </a:ext>
              </a:extLst>
            </p:cNvPr>
            <p:cNvSpPr txBox="1">
              <a:spLocks/>
            </p:cNvSpPr>
            <p:nvPr/>
          </p:nvSpPr>
          <p:spPr>
            <a:xfrm>
              <a:off x="1939807" y="13495"/>
              <a:ext cx="9051006" cy="794349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3500" dirty="0">
                  <a:latin typeface="+mn-lt"/>
                </a:rPr>
                <a:t>ESTRUCTURA GUIA DE SKAP-SORTING PICKING</a:t>
              </a:r>
              <a:br>
                <a:rPr lang="es-CO" sz="3500" dirty="0">
                  <a:latin typeface="+mn-lt"/>
                </a:rPr>
              </a:br>
              <a:r>
                <a:rPr lang="es-CO" sz="4800" dirty="0"/>
                <a:t>   </a:t>
              </a:r>
            </a:p>
          </p:txBody>
        </p:sp>
        <p:sp>
          <p:nvSpPr>
            <p:cNvPr id="25" name="Título 3">
              <a:extLst>
                <a:ext uri="{FF2B5EF4-FFF2-40B4-BE49-F238E27FC236}">
                  <a16:creationId xmlns:a16="http://schemas.microsoft.com/office/drawing/2014/main" id="{773489C2-CD75-432E-9E64-AEBD8A2D5E69}"/>
                </a:ext>
              </a:extLst>
            </p:cNvPr>
            <p:cNvSpPr txBox="1">
              <a:spLocks/>
            </p:cNvSpPr>
            <p:nvPr/>
          </p:nvSpPr>
          <p:spPr>
            <a:xfrm>
              <a:off x="10990813" y="6749"/>
              <a:ext cx="1208652" cy="794349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200000"/>
                </a:lnSpc>
              </a:pPr>
              <a:r>
                <a:rPr lang="es-CO" sz="1600" dirty="0"/>
                <a:t>17-03-2021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0433D37-0ECD-4B07-B19E-89EACFB8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9" t="31707" r="9853" b="8130"/>
          <a:stretch/>
        </p:blipFill>
        <p:spPr>
          <a:xfrm>
            <a:off x="134848" y="947854"/>
            <a:ext cx="11897318" cy="58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3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322B24D-972B-460B-B0F1-1B9063AF06D1}"/>
              </a:ext>
            </a:extLst>
          </p:cNvPr>
          <p:cNvSpPr/>
          <p:nvPr/>
        </p:nvSpPr>
        <p:spPr>
          <a:xfrm>
            <a:off x="1427356" y="2754351"/>
            <a:ext cx="880946" cy="67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9D8D84B-BB11-4CB2-A7ED-08B5F35B64DC}"/>
              </a:ext>
            </a:extLst>
          </p:cNvPr>
          <p:cNvSpPr/>
          <p:nvPr/>
        </p:nvSpPr>
        <p:spPr>
          <a:xfrm>
            <a:off x="986883" y="3194825"/>
            <a:ext cx="880946" cy="67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92010C-3ECC-4892-9BDC-4A4915014A1B}"/>
              </a:ext>
            </a:extLst>
          </p:cNvPr>
          <p:cNvSpPr/>
          <p:nvPr/>
        </p:nvSpPr>
        <p:spPr>
          <a:xfrm>
            <a:off x="278780" y="2397512"/>
            <a:ext cx="1148576" cy="1550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BA44999-61B2-4930-8DE1-726079533C28}"/>
              </a:ext>
            </a:extLst>
          </p:cNvPr>
          <p:cNvGrpSpPr/>
          <p:nvPr/>
        </p:nvGrpSpPr>
        <p:grpSpPr>
          <a:xfrm>
            <a:off x="134848" y="0"/>
            <a:ext cx="12064617" cy="807844"/>
            <a:chOff x="134848" y="0"/>
            <a:chExt cx="12064617" cy="807844"/>
          </a:xfrm>
        </p:grpSpPr>
        <p:pic>
          <p:nvPicPr>
            <p:cNvPr id="23" name="Imagen 22" descr="Texto&#10;&#10;Descripción generada automáticamente">
              <a:extLst>
                <a:ext uri="{FF2B5EF4-FFF2-40B4-BE49-F238E27FC236}">
                  <a16:creationId xmlns:a16="http://schemas.microsoft.com/office/drawing/2014/main" id="{C6C00156-DBD7-48E7-9B6D-2C4D26033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5" t="16175" r="17150" b="32281"/>
            <a:stretch/>
          </p:blipFill>
          <p:spPr>
            <a:xfrm>
              <a:off x="134848" y="0"/>
              <a:ext cx="1804959" cy="807844"/>
            </a:xfrm>
            <a:prstGeom prst="rect">
              <a:avLst/>
            </a:prstGeom>
          </p:spPr>
        </p:pic>
        <p:sp>
          <p:nvSpPr>
            <p:cNvPr id="24" name="Título 3">
              <a:extLst>
                <a:ext uri="{FF2B5EF4-FFF2-40B4-BE49-F238E27FC236}">
                  <a16:creationId xmlns:a16="http://schemas.microsoft.com/office/drawing/2014/main" id="{EC73D71A-A810-4273-BB4E-EBAF50CF65B6}"/>
                </a:ext>
              </a:extLst>
            </p:cNvPr>
            <p:cNvSpPr txBox="1">
              <a:spLocks/>
            </p:cNvSpPr>
            <p:nvPr/>
          </p:nvSpPr>
          <p:spPr>
            <a:xfrm>
              <a:off x="1939807" y="13495"/>
              <a:ext cx="9051006" cy="794349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3500" dirty="0">
                  <a:latin typeface="+mn-lt"/>
                </a:rPr>
                <a:t>ESTRUCTURA GUIA DE SKAP-MONTACARGA</a:t>
              </a:r>
              <a:br>
                <a:rPr lang="es-CO" sz="3500" dirty="0">
                  <a:latin typeface="+mn-lt"/>
                </a:rPr>
              </a:br>
              <a:r>
                <a:rPr lang="es-CO" sz="4800" dirty="0"/>
                <a:t>   </a:t>
              </a:r>
            </a:p>
          </p:txBody>
        </p:sp>
        <p:sp>
          <p:nvSpPr>
            <p:cNvPr id="25" name="Título 3">
              <a:extLst>
                <a:ext uri="{FF2B5EF4-FFF2-40B4-BE49-F238E27FC236}">
                  <a16:creationId xmlns:a16="http://schemas.microsoft.com/office/drawing/2014/main" id="{773489C2-CD75-432E-9E64-AEBD8A2D5E69}"/>
                </a:ext>
              </a:extLst>
            </p:cNvPr>
            <p:cNvSpPr txBox="1">
              <a:spLocks/>
            </p:cNvSpPr>
            <p:nvPr/>
          </p:nvSpPr>
          <p:spPr>
            <a:xfrm>
              <a:off x="10990813" y="6749"/>
              <a:ext cx="1208652" cy="794349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200000"/>
                </a:lnSpc>
              </a:pPr>
              <a:r>
                <a:rPr lang="es-CO" sz="1600" dirty="0"/>
                <a:t>17-03-2021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1CB4033-3F0E-4D54-88FB-C35BF4AC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0" t="24960" r="9810" b="7561"/>
          <a:stretch/>
        </p:blipFill>
        <p:spPr>
          <a:xfrm>
            <a:off x="0" y="821339"/>
            <a:ext cx="12192000" cy="60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69DA94-6B80-4B01-9C47-91322F25B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6" b="18"/>
          <a:stretch/>
        </p:blipFill>
        <p:spPr>
          <a:xfrm>
            <a:off x="134848" y="914400"/>
            <a:ext cx="11922304" cy="5930105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6E541F9C-0164-4024-B170-700D0B50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16175" r="17150" b="32281"/>
          <a:stretch/>
        </p:blipFill>
        <p:spPr>
          <a:xfrm>
            <a:off x="134848" y="0"/>
            <a:ext cx="1804959" cy="807844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C815F8D-56EE-4CC4-A5CF-7D6324E32AAE}"/>
              </a:ext>
            </a:extLst>
          </p:cNvPr>
          <p:cNvSpPr txBox="1">
            <a:spLocks/>
          </p:cNvSpPr>
          <p:nvPr/>
        </p:nvSpPr>
        <p:spPr>
          <a:xfrm>
            <a:off x="1939807" y="13495"/>
            <a:ext cx="9051006" cy="794349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500" dirty="0">
                <a:latin typeface="+mn-lt"/>
              </a:rPr>
              <a:t>TABLERO SKAP-DPO TEAM ROOMS </a:t>
            </a:r>
            <a:br>
              <a:rPr lang="es-CO" sz="3500" dirty="0">
                <a:latin typeface="+mn-lt"/>
              </a:rPr>
            </a:br>
            <a:r>
              <a:rPr lang="es-CO" sz="4800" dirty="0"/>
              <a:t>   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CC88C3A3-EC27-4EDF-A4B0-0834ADC388C8}"/>
              </a:ext>
            </a:extLst>
          </p:cNvPr>
          <p:cNvSpPr txBox="1">
            <a:spLocks/>
          </p:cNvSpPr>
          <p:nvPr/>
        </p:nvSpPr>
        <p:spPr>
          <a:xfrm>
            <a:off x="10990813" y="6749"/>
            <a:ext cx="1208652" cy="7943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s-CO" sz="1600" dirty="0"/>
              <a:t>17-03-2021</a:t>
            </a:r>
          </a:p>
        </p:txBody>
      </p:sp>
    </p:spTree>
    <p:extLst>
      <p:ext uri="{BB962C8B-B14F-4D97-AF65-F5344CB8AC3E}">
        <p14:creationId xmlns:p14="http://schemas.microsoft.com/office/powerpoint/2010/main" val="37472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992FF6C-EBF9-4AB8-96D0-47D293FA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15" y="1172520"/>
            <a:ext cx="10762610" cy="4164146"/>
          </a:xfrm>
          <a:prstGeom prst="rect">
            <a:avLst/>
          </a:prstGeom>
          <a:ln>
            <a:solidFill>
              <a:srgbClr val="F2EEED"/>
            </a:solidFill>
          </a:ln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1D3041FB-826D-48B0-8AE8-B42C7CEBB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16175" r="17150" b="32281"/>
          <a:stretch/>
        </p:blipFill>
        <p:spPr>
          <a:xfrm>
            <a:off x="197864" y="27584"/>
            <a:ext cx="1757247" cy="1203847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A91A96C8-5EF2-4E0A-BA9C-4753AD23101F}"/>
              </a:ext>
            </a:extLst>
          </p:cNvPr>
          <p:cNvSpPr txBox="1">
            <a:spLocks/>
          </p:cNvSpPr>
          <p:nvPr/>
        </p:nvSpPr>
        <p:spPr>
          <a:xfrm>
            <a:off x="2475571" y="13495"/>
            <a:ext cx="8515242" cy="794349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500" dirty="0">
                <a:latin typeface="+mn-lt"/>
              </a:rPr>
              <a:t>SKAP REPARTO</a:t>
            </a:r>
            <a:br>
              <a:rPr lang="es-CO" sz="3500" dirty="0">
                <a:latin typeface="+mn-lt"/>
              </a:rPr>
            </a:br>
            <a:r>
              <a:rPr lang="es-CO" sz="4800" dirty="0"/>
              <a:t>   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F39107E4-A90F-46A3-B876-BCBD1BEE9CF1}"/>
              </a:ext>
            </a:extLst>
          </p:cNvPr>
          <p:cNvSpPr txBox="1">
            <a:spLocks/>
          </p:cNvSpPr>
          <p:nvPr/>
        </p:nvSpPr>
        <p:spPr>
          <a:xfrm>
            <a:off x="10990813" y="6749"/>
            <a:ext cx="1208652" cy="7943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s-CO" sz="1600" dirty="0"/>
              <a:t>17-03-2021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EBCF6F3-502A-4F2D-AA92-1069468C80B3}"/>
              </a:ext>
            </a:extLst>
          </p:cNvPr>
          <p:cNvSpPr/>
          <p:nvPr/>
        </p:nvSpPr>
        <p:spPr>
          <a:xfrm flipV="1">
            <a:off x="524256" y="2145792"/>
            <a:ext cx="2633472" cy="3030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6F3D468-5B10-4578-8448-ACAFA5D80E15}"/>
              </a:ext>
            </a:extLst>
          </p:cNvPr>
          <p:cNvSpPr/>
          <p:nvPr/>
        </p:nvSpPr>
        <p:spPr>
          <a:xfrm>
            <a:off x="1459806" y="1689750"/>
            <a:ext cx="3371669" cy="2207234"/>
          </a:xfrm>
          <a:prstGeom prst="rect">
            <a:avLst/>
          </a:prstGeom>
          <a:noFill/>
          <a:ln w="79375" cmpd="sng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E2A3C80-C718-433E-879D-24C8CE1C1A32}"/>
              </a:ext>
            </a:extLst>
          </p:cNvPr>
          <p:cNvSpPr/>
          <p:nvPr/>
        </p:nvSpPr>
        <p:spPr>
          <a:xfrm>
            <a:off x="1562100" y="4008421"/>
            <a:ext cx="1417593" cy="832868"/>
          </a:xfrm>
          <a:prstGeom prst="rect">
            <a:avLst/>
          </a:prstGeom>
          <a:noFill/>
          <a:ln w="79375" cmpd="sng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F46AE6C-1805-4A27-910E-DBF25169DFEF}"/>
              </a:ext>
            </a:extLst>
          </p:cNvPr>
          <p:cNvSpPr/>
          <p:nvPr/>
        </p:nvSpPr>
        <p:spPr>
          <a:xfrm>
            <a:off x="4644380" y="4029140"/>
            <a:ext cx="1872726" cy="824006"/>
          </a:xfrm>
          <a:prstGeom prst="rect">
            <a:avLst/>
          </a:prstGeom>
          <a:noFill/>
          <a:ln w="79375" cmpd="sng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A0953EC-0040-4041-A99F-AE229A4F0E1E}"/>
              </a:ext>
            </a:extLst>
          </p:cNvPr>
          <p:cNvSpPr/>
          <p:nvPr/>
        </p:nvSpPr>
        <p:spPr>
          <a:xfrm>
            <a:off x="6807995" y="1888609"/>
            <a:ext cx="5233083" cy="1614644"/>
          </a:xfrm>
          <a:prstGeom prst="rect">
            <a:avLst/>
          </a:prstGeom>
          <a:noFill/>
          <a:ln w="79375" cmpd="sng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82B4263-F7CA-41D6-A96B-2E94F1145EC0}"/>
              </a:ext>
            </a:extLst>
          </p:cNvPr>
          <p:cNvSpPr/>
          <p:nvPr/>
        </p:nvSpPr>
        <p:spPr>
          <a:xfrm>
            <a:off x="6850622" y="3657910"/>
            <a:ext cx="5233083" cy="226033"/>
          </a:xfrm>
          <a:prstGeom prst="rect">
            <a:avLst/>
          </a:prstGeom>
          <a:noFill/>
          <a:ln w="79375" cmpd="sng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657E911-A340-4445-81C4-E3AB16209C5D}"/>
              </a:ext>
            </a:extLst>
          </p:cNvPr>
          <p:cNvSpPr/>
          <p:nvPr/>
        </p:nvSpPr>
        <p:spPr>
          <a:xfrm>
            <a:off x="6850622" y="4038600"/>
            <a:ext cx="5190456" cy="952499"/>
          </a:xfrm>
          <a:prstGeom prst="rect">
            <a:avLst/>
          </a:prstGeom>
          <a:noFill/>
          <a:ln w="79375" cmpd="sng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Gráfico 35" descr="Marca de verificación con relleno sólido">
            <a:extLst>
              <a:ext uri="{FF2B5EF4-FFF2-40B4-BE49-F238E27FC236}">
                <a16:creationId xmlns:a16="http://schemas.microsoft.com/office/drawing/2014/main" id="{D18ADF69-238A-4B74-9217-30731869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3684" y="4465732"/>
            <a:ext cx="303239" cy="303239"/>
          </a:xfrm>
          <a:prstGeom prst="rect">
            <a:avLst/>
          </a:prstGeom>
        </p:spPr>
      </p:pic>
      <p:pic>
        <p:nvPicPr>
          <p:cNvPr id="37" name="Gráfico 36" descr="Marca de verificación con relleno sólido">
            <a:extLst>
              <a:ext uri="{FF2B5EF4-FFF2-40B4-BE49-F238E27FC236}">
                <a16:creationId xmlns:a16="http://schemas.microsoft.com/office/drawing/2014/main" id="{7576B074-3FF5-40A7-926E-1A764DFD9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8779" y="4530871"/>
            <a:ext cx="303239" cy="303239"/>
          </a:xfrm>
          <a:prstGeom prst="rect">
            <a:avLst/>
          </a:prstGeom>
        </p:spPr>
      </p:pic>
      <p:pic>
        <p:nvPicPr>
          <p:cNvPr id="38" name="Gráfico 37" descr="Marca de verificación con relleno sólido">
            <a:extLst>
              <a:ext uri="{FF2B5EF4-FFF2-40B4-BE49-F238E27FC236}">
                <a16:creationId xmlns:a16="http://schemas.microsoft.com/office/drawing/2014/main" id="{24AD2254-EF0F-4EF2-AA6F-9B8B2BB2D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4465" y="4465732"/>
            <a:ext cx="303239" cy="30323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D2ACEB42-07A9-433C-8847-D6C2F700F7D7}"/>
              </a:ext>
            </a:extLst>
          </p:cNvPr>
          <p:cNvSpPr txBox="1"/>
          <p:nvPr/>
        </p:nvSpPr>
        <p:spPr>
          <a:xfrm>
            <a:off x="5311930" y="4502918"/>
            <a:ext cx="36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80%</a:t>
            </a:r>
            <a:endParaRPr lang="es-419" sz="1200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A73C0A-A110-4A10-B4B6-410F2AB5C6D7}"/>
              </a:ext>
            </a:extLst>
          </p:cNvPr>
          <p:cNvSpPr txBox="1"/>
          <p:nvPr/>
        </p:nvSpPr>
        <p:spPr>
          <a:xfrm>
            <a:off x="4831475" y="4444022"/>
            <a:ext cx="36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40%</a:t>
            </a:r>
            <a:endParaRPr lang="es-419" sz="1200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BA34BE0-0611-4A3B-BC03-DC7279F46E20}"/>
              </a:ext>
            </a:extLst>
          </p:cNvPr>
          <p:cNvSpPr txBox="1"/>
          <p:nvPr/>
        </p:nvSpPr>
        <p:spPr>
          <a:xfrm>
            <a:off x="5778667" y="4458987"/>
            <a:ext cx="43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40%</a:t>
            </a:r>
            <a:endParaRPr lang="es-419" sz="1200" b="1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191305B-53C3-451D-9241-055FFF3D875D}"/>
              </a:ext>
            </a:extLst>
          </p:cNvPr>
          <p:cNvSpPr txBox="1"/>
          <p:nvPr/>
        </p:nvSpPr>
        <p:spPr>
          <a:xfrm>
            <a:off x="6211991" y="4502918"/>
            <a:ext cx="36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50%</a:t>
            </a:r>
            <a:endParaRPr lang="es-419" sz="1200" b="1" dirty="0"/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7CEC5D0A-72CF-4088-A7FF-A9F18156BC8A}"/>
              </a:ext>
            </a:extLst>
          </p:cNvPr>
          <p:cNvGrpSpPr/>
          <p:nvPr/>
        </p:nvGrpSpPr>
        <p:grpSpPr>
          <a:xfrm>
            <a:off x="379146" y="4876289"/>
            <a:ext cx="1977277" cy="1901729"/>
            <a:chOff x="427232" y="4750490"/>
            <a:chExt cx="1977277" cy="1901729"/>
          </a:xfrm>
        </p:grpSpPr>
        <p:cxnSp>
          <p:nvCxnSpPr>
            <p:cNvPr id="67" name="Conector: angular 66">
              <a:extLst>
                <a:ext uri="{FF2B5EF4-FFF2-40B4-BE49-F238E27FC236}">
                  <a16:creationId xmlns:a16="http://schemas.microsoft.com/office/drawing/2014/main" id="{241272A7-D77E-4E6A-8A2D-D9066D1BA36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95524" y="5264382"/>
              <a:ext cx="1124278" cy="96494"/>
            </a:xfrm>
            <a:prstGeom prst="bentConnector3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B031D4EB-AAC3-4D25-B6DF-F81C6950A194}"/>
                </a:ext>
              </a:extLst>
            </p:cNvPr>
            <p:cNvGrpSpPr/>
            <p:nvPr/>
          </p:nvGrpSpPr>
          <p:grpSpPr>
            <a:xfrm>
              <a:off x="427232" y="5956391"/>
              <a:ext cx="1977277" cy="695828"/>
              <a:chOff x="281967" y="2496930"/>
              <a:chExt cx="2810431" cy="1069775"/>
            </a:xfrm>
          </p:grpSpPr>
          <p:sp>
            <p:nvSpPr>
              <p:cNvPr id="75" name="Rectángulo: esquinas redondeadas 74">
                <a:extLst>
                  <a:ext uri="{FF2B5EF4-FFF2-40B4-BE49-F238E27FC236}">
                    <a16:creationId xmlns:a16="http://schemas.microsoft.com/office/drawing/2014/main" id="{5E61FA3F-31A8-479F-B508-4E4EFB293911}"/>
                  </a:ext>
                </a:extLst>
              </p:cNvPr>
              <p:cNvSpPr/>
              <p:nvPr/>
            </p:nvSpPr>
            <p:spPr>
              <a:xfrm>
                <a:off x="281967" y="2496930"/>
                <a:ext cx="2810431" cy="1069775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ctángulo: esquinas redondeadas 4">
                <a:extLst>
                  <a:ext uri="{FF2B5EF4-FFF2-40B4-BE49-F238E27FC236}">
                    <a16:creationId xmlns:a16="http://schemas.microsoft.com/office/drawing/2014/main" id="{FCA0ECF1-618E-4B8A-B51C-FC8E0B581899}"/>
                  </a:ext>
                </a:extLst>
              </p:cNvPr>
              <p:cNvSpPr txBox="1"/>
              <p:nvPr/>
            </p:nvSpPr>
            <p:spPr>
              <a:xfrm>
                <a:off x="313300" y="2528263"/>
                <a:ext cx="2747765" cy="1007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kern="1200" dirty="0"/>
                  <a:t>Habilidades Inducción Funcional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dirty="0"/>
                  <a:t>7-30-90 Días Todo 100%</a:t>
                </a:r>
                <a:endParaRPr lang="es-419" sz="1200" kern="1200" dirty="0"/>
              </a:p>
            </p:txBody>
          </p:sp>
        </p:grp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94EEB09-5E64-4384-847B-F48A7FEDC73D}"/>
              </a:ext>
            </a:extLst>
          </p:cNvPr>
          <p:cNvGrpSpPr/>
          <p:nvPr/>
        </p:nvGrpSpPr>
        <p:grpSpPr>
          <a:xfrm>
            <a:off x="27055" y="3678291"/>
            <a:ext cx="1232931" cy="695828"/>
            <a:chOff x="281967" y="2496930"/>
            <a:chExt cx="2810431" cy="106977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3E04B472-7E6B-4408-B5BC-562D43AF612A}"/>
                </a:ext>
              </a:extLst>
            </p:cNvPr>
            <p:cNvSpPr/>
            <p:nvPr/>
          </p:nvSpPr>
          <p:spPr>
            <a:xfrm>
              <a:off x="281967" y="2496930"/>
              <a:ext cx="2810431" cy="1069775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ctángulo: esquinas redondeadas 4">
              <a:extLst>
                <a:ext uri="{FF2B5EF4-FFF2-40B4-BE49-F238E27FC236}">
                  <a16:creationId xmlns:a16="http://schemas.microsoft.com/office/drawing/2014/main" id="{3286BD80-5DA8-47BA-ACC1-498DD2A7F78B}"/>
                </a:ext>
              </a:extLst>
            </p:cNvPr>
            <p:cNvSpPr txBox="1"/>
            <p:nvPr/>
          </p:nvSpPr>
          <p:spPr>
            <a:xfrm>
              <a:off x="313300" y="2528263"/>
              <a:ext cx="2747765" cy="1007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kern="1200" dirty="0"/>
                <a:t>Información Personal</a:t>
              </a:r>
              <a:endParaRPr lang="es-419" sz="1200" kern="1200" dirty="0"/>
            </a:p>
          </p:txBody>
        </p:sp>
      </p:grpSp>
      <p:cxnSp>
        <p:nvCxnSpPr>
          <p:cNvPr id="93" name="Conector: angular 92">
            <a:extLst>
              <a:ext uri="{FF2B5EF4-FFF2-40B4-BE49-F238E27FC236}">
                <a16:creationId xmlns:a16="http://schemas.microsoft.com/office/drawing/2014/main" id="{B6ACD0C5-BB5B-48BA-8AE5-AF4E2151A21E}"/>
              </a:ext>
            </a:extLst>
          </p:cNvPr>
          <p:cNvCxnSpPr/>
          <p:nvPr/>
        </p:nvCxnSpPr>
        <p:spPr>
          <a:xfrm rot="5400000">
            <a:off x="233344" y="2639575"/>
            <a:ext cx="1209040" cy="827631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78F2BEF4-5FC5-4B71-B1A1-CB30A1B3E40F}"/>
              </a:ext>
            </a:extLst>
          </p:cNvPr>
          <p:cNvGrpSpPr/>
          <p:nvPr/>
        </p:nvGrpSpPr>
        <p:grpSpPr>
          <a:xfrm>
            <a:off x="4921426" y="4856334"/>
            <a:ext cx="1595680" cy="1940382"/>
            <a:chOff x="4921426" y="4856334"/>
            <a:chExt cx="1595680" cy="1940382"/>
          </a:xfrm>
        </p:grpSpPr>
        <p:cxnSp>
          <p:nvCxnSpPr>
            <p:cNvPr id="65" name="Conector: angular 64">
              <a:extLst>
                <a:ext uri="{FF2B5EF4-FFF2-40B4-BE49-F238E27FC236}">
                  <a16:creationId xmlns:a16="http://schemas.microsoft.com/office/drawing/2014/main" id="{EECCE66F-0FC0-44C4-A05F-6A85DC4DF96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11689" y="5355573"/>
              <a:ext cx="998480" cy="1"/>
            </a:xfrm>
            <a:prstGeom prst="bentConnector3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68F4D7DE-5CAE-4CBF-ACAB-9872EC3711A0}"/>
                </a:ext>
              </a:extLst>
            </p:cNvPr>
            <p:cNvGrpSpPr/>
            <p:nvPr/>
          </p:nvGrpSpPr>
          <p:grpSpPr>
            <a:xfrm>
              <a:off x="4921426" y="5895107"/>
              <a:ext cx="1595680" cy="901609"/>
              <a:chOff x="8834703" y="3474967"/>
              <a:chExt cx="2719061" cy="774850"/>
            </a:xfrm>
          </p:grpSpPr>
          <p:sp>
            <p:nvSpPr>
              <p:cNvPr id="95" name="Rectángulo: esquinas redondeadas 94">
                <a:extLst>
                  <a:ext uri="{FF2B5EF4-FFF2-40B4-BE49-F238E27FC236}">
                    <a16:creationId xmlns:a16="http://schemas.microsoft.com/office/drawing/2014/main" id="{41E41C12-278B-4AAA-A304-76BA7828D1F9}"/>
                  </a:ext>
                </a:extLst>
              </p:cNvPr>
              <p:cNvSpPr/>
              <p:nvPr/>
            </p:nvSpPr>
            <p:spPr>
              <a:xfrm>
                <a:off x="8863635" y="3474967"/>
                <a:ext cx="2690129" cy="763252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Rectángulo: esquinas redondeadas 4">
                <a:extLst>
                  <a:ext uri="{FF2B5EF4-FFF2-40B4-BE49-F238E27FC236}">
                    <a16:creationId xmlns:a16="http://schemas.microsoft.com/office/drawing/2014/main" id="{C5FFD4FD-416D-42BD-BAF1-589BB1C3EECE}"/>
                  </a:ext>
                </a:extLst>
              </p:cNvPr>
              <p:cNvSpPr txBox="1"/>
              <p:nvPr/>
            </p:nvSpPr>
            <p:spPr>
              <a:xfrm>
                <a:off x="8834703" y="3691688"/>
                <a:ext cx="2645419" cy="558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kern="1200" dirty="0"/>
                  <a:t>Operador Autónomo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dirty="0"/>
                  <a:t>Liderazgo-</a:t>
                </a:r>
                <a:r>
                  <a:rPr lang="es-MX" sz="1200" kern="1200" dirty="0"/>
                  <a:t>Compromiso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dirty="0"/>
                  <a:t>Eficacia</a:t>
                </a:r>
                <a:endParaRPr lang="es-MX" sz="1200" kern="1200" dirty="0"/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419" sz="1200" kern="1200" dirty="0"/>
              </a:p>
            </p:txBody>
          </p:sp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A4019ED-78E2-4A8F-962F-34EE6E0FE97F}"/>
              </a:ext>
            </a:extLst>
          </p:cNvPr>
          <p:cNvGrpSpPr/>
          <p:nvPr/>
        </p:nvGrpSpPr>
        <p:grpSpPr>
          <a:xfrm>
            <a:off x="6702086" y="3512846"/>
            <a:ext cx="1595680" cy="3188213"/>
            <a:chOff x="6702086" y="3512846"/>
            <a:chExt cx="1595680" cy="3188213"/>
          </a:xfrm>
        </p:grpSpPr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BBA022BC-3DF6-493B-89C0-F9282F857C86}"/>
                </a:ext>
              </a:extLst>
            </p:cNvPr>
            <p:cNvGrpSpPr/>
            <p:nvPr/>
          </p:nvGrpSpPr>
          <p:grpSpPr>
            <a:xfrm>
              <a:off x="6702086" y="5799450"/>
              <a:ext cx="1595680" cy="901609"/>
              <a:chOff x="8834703" y="3474967"/>
              <a:chExt cx="2719061" cy="774850"/>
            </a:xfrm>
          </p:grpSpPr>
          <p:sp>
            <p:nvSpPr>
              <p:cNvPr id="84" name="Rectángulo: esquinas redondeadas 83">
                <a:extLst>
                  <a:ext uri="{FF2B5EF4-FFF2-40B4-BE49-F238E27FC236}">
                    <a16:creationId xmlns:a16="http://schemas.microsoft.com/office/drawing/2014/main" id="{57A8946F-8249-41B9-9746-C3EFB8963B39}"/>
                  </a:ext>
                </a:extLst>
              </p:cNvPr>
              <p:cNvSpPr/>
              <p:nvPr/>
            </p:nvSpPr>
            <p:spPr>
              <a:xfrm>
                <a:off x="8863635" y="3474967"/>
                <a:ext cx="2690129" cy="763252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Rectángulo: esquinas redondeadas 4">
                <a:extLst>
                  <a:ext uri="{FF2B5EF4-FFF2-40B4-BE49-F238E27FC236}">
                    <a16:creationId xmlns:a16="http://schemas.microsoft.com/office/drawing/2014/main" id="{B6FD6059-3CA5-4F30-9038-2810A959E37E}"/>
                  </a:ext>
                </a:extLst>
              </p:cNvPr>
              <p:cNvSpPr txBox="1"/>
              <p:nvPr/>
            </p:nvSpPr>
            <p:spPr>
              <a:xfrm>
                <a:off x="8834703" y="3691688"/>
                <a:ext cx="2645419" cy="558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dirty="0"/>
                  <a:t>Cambios de Roles</a:t>
                </a:r>
                <a:endParaRPr lang="es-MX" sz="1200" kern="1200" dirty="0"/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419" sz="1200" kern="1200" dirty="0"/>
              </a:p>
            </p:txBody>
          </p:sp>
        </p:grpSp>
        <p:cxnSp>
          <p:nvCxnSpPr>
            <p:cNvPr id="98" name="Conector: angular 97">
              <a:extLst>
                <a:ext uri="{FF2B5EF4-FFF2-40B4-BE49-F238E27FC236}">
                  <a16:creationId xmlns:a16="http://schemas.microsoft.com/office/drawing/2014/main" id="{1D6A7156-6803-4030-B67F-ED44674600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09837" y="4440456"/>
              <a:ext cx="2286606" cy="431386"/>
            </a:xfrm>
            <a:prstGeom prst="bentConnector3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FD26FDF7-98E6-48EB-A2CA-9E42B3E2EE0D}"/>
              </a:ext>
            </a:extLst>
          </p:cNvPr>
          <p:cNvGrpSpPr/>
          <p:nvPr/>
        </p:nvGrpSpPr>
        <p:grpSpPr>
          <a:xfrm>
            <a:off x="8648010" y="3770926"/>
            <a:ext cx="1595680" cy="2916979"/>
            <a:chOff x="8648010" y="3770926"/>
            <a:chExt cx="1595680" cy="2916979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D6663EC2-9100-4097-846F-3850A5D6B07D}"/>
                </a:ext>
              </a:extLst>
            </p:cNvPr>
            <p:cNvGrpSpPr/>
            <p:nvPr/>
          </p:nvGrpSpPr>
          <p:grpSpPr>
            <a:xfrm>
              <a:off x="8648010" y="5786296"/>
              <a:ext cx="1595680" cy="901609"/>
              <a:chOff x="8834703" y="3474967"/>
              <a:chExt cx="2719061" cy="774850"/>
            </a:xfrm>
          </p:grpSpPr>
          <p:sp>
            <p:nvSpPr>
              <p:cNvPr id="101" name="Rectángulo: esquinas redondeadas 100">
                <a:extLst>
                  <a:ext uri="{FF2B5EF4-FFF2-40B4-BE49-F238E27FC236}">
                    <a16:creationId xmlns:a16="http://schemas.microsoft.com/office/drawing/2014/main" id="{93366FBC-A6B0-4476-A063-AE9F7A7FA990}"/>
                  </a:ext>
                </a:extLst>
              </p:cNvPr>
              <p:cNvSpPr/>
              <p:nvPr/>
            </p:nvSpPr>
            <p:spPr>
              <a:xfrm>
                <a:off x="8863635" y="3474967"/>
                <a:ext cx="2690129" cy="763252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02" name="Rectángulo: esquinas redondeadas 4">
                <a:extLst>
                  <a:ext uri="{FF2B5EF4-FFF2-40B4-BE49-F238E27FC236}">
                    <a16:creationId xmlns:a16="http://schemas.microsoft.com/office/drawing/2014/main" id="{0CC68F27-3F24-41A2-AEE9-93CA9792E601}"/>
                  </a:ext>
                </a:extLst>
              </p:cNvPr>
              <p:cNvSpPr txBox="1"/>
              <p:nvPr/>
            </p:nvSpPr>
            <p:spPr>
              <a:xfrm>
                <a:off x="8834703" y="3691688"/>
                <a:ext cx="2645419" cy="558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dirty="0"/>
                  <a:t>Mejorar mi procedimiento</a:t>
                </a:r>
                <a:endParaRPr lang="es-MX" sz="1200" kern="1200" dirty="0"/>
              </a:p>
            </p:txBody>
          </p:sp>
        </p:grpSp>
        <p:cxnSp>
          <p:nvCxnSpPr>
            <p:cNvPr id="106" name="Conector: angular 105">
              <a:extLst>
                <a:ext uri="{FF2B5EF4-FFF2-40B4-BE49-F238E27FC236}">
                  <a16:creationId xmlns:a16="http://schemas.microsoft.com/office/drawing/2014/main" id="{7FFBFD27-6CFF-405C-AE61-37FDD8665B50}"/>
                </a:ext>
              </a:extLst>
            </p:cNvPr>
            <p:cNvCxnSpPr/>
            <p:nvPr/>
          </p:nvCxnSpPr>
          <p:spPr>
            <a:xfrm rot="5400000">
              <a:off x="8130052" y="4709718"/>
              <a:ext cx="2015370" cy="137786"/>
            </a:xfrm>
            <a:prstGeom prst="bentConnector3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B82F8A6-9F96-4361-89AD-C5428D8158FF}"/>
              </a:ext>
            </a:extLst>
          </p:cNvPr>
          <p:cNvGrpSpPr/>
          <p:nvPr/>
        </p:nvGrpSpPr>
        <p:grpSpPr>
          <a:xfrm>
            <a:off x="10342005" y="4991099"/>
            <a:ext cx="1595680" cy="1648123"/>
            <a:chOff x="10342005" y="4991099"/>
            <a:chExt cx="1595680" cy="1648123"/>
          </a:xfrm>
        </p:grpSpPr>
        <p:grpSp>
          <p:nvGrpSpPr>
            <p:cNvPr id="107" name="Grupo 106">
              <a:extLst>
                <a:ext uri="{FF2B5EF4-FFF2-40B4-BE49-F238E27FC236}">
                  <a16:creationId xmlns:a16="http://schemas.microsoft.com/office/drawing/2014/main" id="{2467A668-A8B5-4303-9FC2-63D460A611D4}"/>
                </a:ext>
              </a:extLst>
            </p:cNvPr>
            <p:cNvGrpSpPr/>
            <p:nvPr/>
          </p:nvGrpSpPr>
          <p:grpSpPr>
            <a:xfrm>
              <a:off x="10342005" y="5737613"/>
              <a:ext cx="1595680" cy="901609"/>
              <a:chOff x="8834703" y="3474967"/>
              <a:chExt cx="2719061" cy="774850"/>
            </a:xfrm>
          </p:grpSpPr>
          <p:sp>
            <p:nvSpPr>
              <p:cNvPr id="108" name="Rectángulo: esquinas redondeadas 107">
                <a:extLst>
                  <a:ext uri="{FF2B5EF4-FFF2-40B4-BE49-F238E27FC236}">
                    <a16:creationId xmlns:a16="http://schemas.microsoft.com/office/drawing/2014/main" id="{73E4FE6F-D8D5-46EC-9B15-17EE58F547A3}"/>
                  </a:ext>
                </a:extLst>
              </p:cNvPr>
              <p:cNvSpPr/>
              <p:nvPr/>
            </p:nvSpPr>
            <p:spPr>
              <a:xfrm>
                <a:off x="8863635" y="3474967"/>
                <a:ext cx="2690129" cy="763252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Rectángulo: esquinas redondeadas 4">
                <a:extLst>
                  <a:ext uri="{FF2B5EF4-FFF2-40B4-BE49-F238E27FC236}">
                    <a16:creationId xmlns:a16="http://schemas.microsoft.com/office/drawing/2014/main" id="{02C9F4C3-127E-46F4-96CD-893C4EF8CDA5}"/>
                  </a:ext>
                </a:extLst>
              </p:cNvPr>
              <p:cNvSpPr txBox="1"/>
              <p:nvPr/>
            </p:nvSpPr>
            <p:spPr>
              <a:xfrm>
                <a:off x="8834703" y="3691688"/>
                <a:ext cx="2645419" cy="558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dirty="0"/>
                  <a:t>Premian o castigan </a:t>
                </a:r>
                <a:endParaRPr lang="es-MX" sz="1200" kern="1200" dirty="0"/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419" sz="1200" kern="1200" dirty="0"/>
              </a:p>
            </p:txBody>
          </p:sp>
        </p:grpSp>
        <p:cxnSp>
          <p:nvCxnSpPr>
            <p:cNvPr id="111" name="Conector: angular 110">
              <a:extLst>
                <a:ext uri="{FF2B5EF4-FFF2-40B4-BE49-F238E27FC236}">
                  <a16:creationId xmlns:a16="http://schemas.microsoft.com/office/drawing/2014/main" id="{214691C6-7CC9-468A-99B7-1C1F1C189BF6}"/>
                </a:ext>
              </a:extLst>
            </p:cNvPr>
            <p:cNvCxnSpPr/>
            <p:nvPr/>
          </p:nvCxnSpPr>
          <p:spPr>
            <a:xfrm rot="5400000">
              <a:off x="10712150" y="5269762"/>
              <a:ext cx="746514" cy="189188"/>
            </a:xfrm>
            <a:prstGeom prst="bent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C7AA873B-BC3C-4503-BB13-EBF6BD76D77B}"/>
              </a:ext>
            </a:extLst>
          </p:cNvPr>
          <p:cNvGrpSpPr/>
          <p:nvPr/>
        </p:nvGrpSpPr>
        <p:grpSpPr>
          <a:xfrm>
            <a:off x="2884310" y="4880717"/>
            <a:ext cx="1492250" cy="1884711"/>
            <a:chOff x="2884310" y="4880717"/>
            <a:chExt cx="1492250" cy="1884711"/>
          </a:xfrm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2887E47F-4C75-4725-8BC5-911C9B095E09}"/>
                </a:ext>
              </a:extLst>
            </p:cNvPr>
            <p:cNvGrpSpPr/>
            <p:nvPr/>
          </p:nvGrpSpPr>
          <p:grpSpPr>
            <a:xfrm>
              <a:off x="2884310" y="5870258"/>
              <a:ext cx="1492250" cy="895170"/>
              <a:chOff x="4367632" y="677206"/>
              <a:chExt cx="3110246" cy="1069775"/>
            </a:xfrm>
          </p:grpSpPr>
          <p:sp>
            <p:nvSpPr>
              <p:cNvPr id="81" name="Rectángulo: esquinas redondeadas 80">
                <a:extLst>
                  <a:ext uri="{FF2B5EF4-FFF2-40B4-BE49-F238E27FC236}">
                    <a16:creationId xmlns:a16="http://schemas.microsoft.com/office/drawing/2014/main" id="{837E7786-6E57-46E5-A391-64873D844857}"/>
                  </a:ext>
                </a:extLst>
              </p:cNvPr>
              <p:cNvSpPr/>
              <p:nvPr/>
            </p:nvSpPr>
            <p:spPr>
              <a:xfrm>
                <a:off x="4367632" y="677206"/>
                <a:ext cx="3110246" cy="1069775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ectángulo: esquinas redondeadas 4">
                <a:extLst>
                  <a:ext uri="{FF2B5EF4-FFF2-40B4-BE49-F238E27FC236}">
                    <a16:creationId xmlns:a16="http://schemas.microsoft.com/office/drawing/2014/main" id="{496C79C0-8DBD-4A2C-9013-4B77CA209B7F}"/>
                  </a:ext>
                </a:extLst>
              </p:cNvPr>
              <p:cNvSpPr txBox="1"/>
              <p:nvPr/>
            </p:nvSpPr>
            <p:spPr>
              <a:xfrm>
                <a:off x="4398965" y="704550"/>
                <a:ext cx="3047580" cy="1007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200" kern="1200" dirty="0"/>
                  <a:t>Habilidades Técnicas Especificas</a:t>
                </a:r>
                <a:endParaRPr lang="es-419" sz="1200" kern="1200" dirty="0"/>
              </a:p>
            </p:txBody>
          </p:sp>
        </p:grpSp>
        <p:cxnSp>
          <p:nvCxnSpPr>
            <p:cNvPr id="53" name="Conector: angular 52">
              <a:extLst>
                <a:ext uri="{FF2B5EF4-FFF2-40B4-BE49-F238E27FC236}">
                  <a16:creationId xmlns:a16="http://schemas.microsoft.com/office/drawing/2014/main" id="{1115FA30-0F43-4477-B964-C30B97265F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57584" y="5379956"/>
              <a:ext cx="998480" cy="1"/>
            </a:xfrm>
            <a:prstGeom prst="bentConnector3">
              <a:avLst>
                <a:gd name="adj1" fmla="val 54950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39E9536-BBA9-4DE5-A2BF-91DED2DFAFE4}"/>
              </a:ext>
            </a:extLst>
          </p:cNvPr>
          <p:cNvSpPr/>
          <p:nvPr/>
        </p:nvSpPr>
        <p:spPr>
          <a:xfrm>
            <a:off x="3179513" y="4067775"/>
            <a:ext cx="1301507" cy="783400"/>
          </a:xfrm>
          <a:prstGeom prst="rect">
            <a:avLst/>
          </a:prstGeom>
          <a:noFill/>
          <a:ln w="79375" cmpd="sng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Gráfico 42" descr="Marca de verificación con relleno sólido">
            <a:extLst>
              <a:ext uri="{FF2B5EF4-FFF2-40B4-BE49-F238E27FC236}">
                <a16:creationId xmlns:a16="http://schemas.microsoft.com/office/drawing/2014/main" id="{DB33ACFD-AAA1-4C27-8A97-5C28A9287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2509" y="4465732"/>
            <a:ext cx="303239" cy="303239"/>
          </a:xfrm>
          <a:prstGeom prst="rect">
            <a:avLst/>
          </a:prstGeom>
        </p:spPr>
      </p:pic>
      <p:pic>
        <p:nvPicPr>
          <p:cNvPr id="58" name="Gráfico 57" descr="Marca de verificación con relleno sólido">
            <a:extLst>
              <a:ext uri="{FF2B5EF4-FFF2-40B4-BE49-F238E27FC236}">
                <a16:creationId xmlns:a16="http://schemas.microsoft.com/office/drawing/2014/main" id="{42A30B6C-DED9-45C7-A5F2-EA6758CB8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60" y="4495836"/>
            <a:ext cx="303239" cy="303239"/>
          </a:xfrm>
          <a:prstGeom prst="rect">
            <a:avLst/>
          </a:prstGeom>
        </p:spPr>
      </p:pic>
      <p:pic>
        <p:nvPicPr>
          <p:cNvPr id="59" name="Gráfico 58" descr="Marca de verificación con relleno sólido">
            <a:extLst>
              <a:ext uri="{FF2B5EF4-FFF2-40B4-BE49-F238E27FC236}">
                <a16:creationId xmlns:a16="http://schemas.microsoft.com/office/drawing/2014/main" id="{BBD41361-3C2B-47E5-A5CB-A9AAC4F98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7149" y="4538199"/>
            <a:ext cx="303239" cy="3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42" grpId="0"/>
      <p:bldP spid="44" grpId="0"/>
      <p:bldP spid="45" grpId="0"/>
      <p:bldP spid="46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1D3041FB-826D-48B0-8AE8-B42C7CEBB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16175" r="17150" b="32281"/>
          <a:stretch/>
        </p:blipFill>
        <p:spPr>
          <a:xfrm>
            <a:off x="23611" y="13496"/>
            <a:ext cx="2385052" cy="101241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A91A96C8-5EF2-4E0A-BA9C-4753AD23101F}"/>
              </a:ext>
            </a:extLst>
          </p:cNvPr>
          <p:cNvSpPr txBox="1">
            <a:spLocks/>
          </p:cNvSpPr>
          <p:nvPr/>
        </p:nvSpPr>
        <p:spPr>
          <a:xfrm>
            <a:off x="2408663" y="13495"/>
            <a:ext cx="8582149" cy="794349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500" dirty="0">
                <a:latin typeface="+mn-lt"/>
              </a:rPr>
              <a:t>HERRAMIENTA SKAP-REPARTO</a:t>
            </a:r>
            <a:br>
              <a:rPr lang="es-CO" sz="3500" dirty="0">
                <a:latin typeface="+mn-lt"/>
              </a:rPr>
            </a:br>
            <a:r>
              <a:rPr lang="es-CO" sz="4800" dirty="0"/>
              <a:t>   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F39107E4-A90F-46A3-B876-BCBD1BEE9CF1}"/>
              </a:ext>
            </a:extLst>
          </p:cNvPr>
          <p:cNvSpPr txBox="1">
            <a:spLocks/>
          </p:cNvSpPr>
          <p:nvPr/>
        </p:nvSpPr>
        <p:spPr>
          <a:xfrm>
            <a:off x="10990813" y="6749"/>
            <a:ext cx="1208652" cy="7943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s-CO" sz="1600" dirty="0"/>
              <a:t>17-03-2021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7B8E8B-5D96-42A1-8BA3-247F873F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7" y="2466356"/>
            <a:ext cx="10749952" cy="41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219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invervaez ltda</dc:creator>
  <cp:lastModifiedBy>A&amp;E Norte Ltda Norteltda</cp:lastModifiedBy>
  <cp:revision>96</cp:revision>
  <dcterms:created xsi:type="dcterms:W3CDTF">2020-07-29T19:52:54Z</dcterms:created>
  <dcterms:modified xsi:type="dcterms:W3CDTF">2021-03-24T21:09:58Z</dcterms:modified>
</cp:coreProperties>
</file>